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42" roundtripDataSignature="AMtx7mgbxUtxaI/PbvgCV1Aqv4rbFib0w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customschemas.google.com/relationships/presentationmetadata" Target="metadata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07a327e1d7_7_8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9" name="Google Shape;189;g107a327e1d7_7_8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g107a327e1d7_7_8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07a327e1d7_1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02" name="Google Shape;202;g107a327e1d7_1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3" name="Google Shape;203;g107a327e1d7_1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16" name="Google Shape;216;p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" name="Google Shape;217;p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07a327e1d7_1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29" name="Google Shape;229;g107a327e1d7_1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0" name="Google Shape;230;g107a327e1d7_1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07a327e1d7_3_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42" name="Google Shape;242;g107a327e1d7_3_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3" name="Google Shape;243;g107a327e1d7_3_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57" name="Google Shape;257;p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" name="Google Shape;258;p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7a327e1d7_5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73" name="Google Shape;273;g107a327e1d7_5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4" name="Google Shape;274;g107a327e1d7_5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7a327e1d7_5_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287" name="Google Shape;287;g107a327e1d7_5_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" name="Google Shape;288;g107a327e1d7_5_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107a327e1d7_5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01" name="Google Shape;301;g107a327e1d7_5_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2" name="Google Shape;302;g107a327e1d7_5_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07a327e1d7_5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15" name="Google Shape;315;g107a327e1d7_5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6" name="Google Shape;316;g107a327e1d7_5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74" name="Google Shape;74;p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5" name="Google Shape;75;p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07a327e1d7_5_1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29" name="Google Shape;329;g107a327e1d7_5_1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0" name="Google Shape;330;g107a327e1d7_5_1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7a3b59d9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43" name="Google Shape;343;g107a3b59d9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4" name="Google Shape;344;g107a3b59d9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078d6e9eb4_0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55" name="Google Shape;355;g1078d6e9eb4_0_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6" name="Google Shape;356;g1078d6e9eb4_0_9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078d6e9eb4_0_1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71" name="Google Shape;371;g1078d6e9eb4_0_1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72" name="Google Shape;372;g1078d6e9eb4_0_1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386" name="Google Shape;386;p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87" name="Google Shape;387;p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078d6e9eb4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03" name="Google Shape;403;g1078d6e9eb4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4" name="Google Shape;404;g1078d6e9eb4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78d6e9eb4_0_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17" name="Google Shape;417;g1078d6e9eb4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g1078d6e9eb4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078d6e9eb4_0_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31" name="Google Shape;431;g1078d6e9eb4_0_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32" name="Google Shape;432;g1078d6e9eb4_0_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78d6e9eb4_0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46" name="Google Shape;446;g1078d6e9eb4_0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47" name="Google Shape;447;g1078d6e9eb4_0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7a327e1d7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59" name="Google Shape;459;g107a327e1d7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0" name="Google Shape;460;g107a327e1d7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07a327e1d7_7_8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2" name="Google Shape;92;g107a327e1d7_7_8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3" name="Google Shape;93;g107a327e1d7_7_8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107a327e1d7_7_8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71" name="Google Shape;471;g107a327e1d7_7_8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72" name="Google Shape;472;g107a327e1d7_7_8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846139916_2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85" name="Google Shape;485;g10846139916_2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86" name="Google Shape;486;g10846139916_2_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07d76736e4_0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498" name="Google Shape;498;g107d76736e4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9" name="Google Shape;499;g107d76736e4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7d76736e4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11" name="Google Shape;511;g107d76736e4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12" name="Google Shape;512;g107d76736e4_0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10846139916_2_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24" name="Google Shape;524;g10846139916_2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5" name="Google Shape;525;g10846139916_2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7d76736e4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37" name="Google Shape;537;g107d76736e4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38" name="Google Shape;538;g107d76736e4_0_4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10846139916_5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550" name="Google Shape;550;g10846139916_5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51" name="Google Shape;551;g10846139916_5_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07a327e1d7_7_8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05" name="Google Shape;105;g107a327e1d7_7_8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6" name="Google Shape;106;g107a327e1d7_7_83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07a327e1d7_7_8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0" name="Google Shape;120;g107a327e1d7_7_8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1" name="Google Shape;121;g107a327e1d7_7_84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7a3b59d95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3" name="Google Shape;133;g107a3b59d95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g107a3b59d95_2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7a327e1d7_3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7" name="Google Shape;147;g107a327e1d7_3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8" name="Google Shape;148;g107a327e1d7_3_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7a327e1d7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1" name="Google Shape;161;g107a327e1d7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2" name="Google Shape;162;g107a327e1d7_3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7a327e1d7_3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" name="Google Shape;176;g107a327e1d7_3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g107a327e1d7_3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07a327e1d7_7_75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g107a327e1d7_7_7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g107a327e1d7_7_7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07a327e1d7_7_788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g107a327e1d7_7_788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g107a327e1d7_7_7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107a327e1d7_7_7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07a327e1d7_7_794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g107a327e1d7_7_79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g107a327e1d7_7_79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g107a327e1d7_7_79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g107a327e1d7_7_79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107a327e1d7_7_7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g107a327e1d7_7_7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g107a327e1d7_7_7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g107a327e1d7_7_7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g107a327e1d7_7_7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107a327e1d7_7_7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g107a327e1d7_7_76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g107a327e1d7_7_76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g107a327e1d7_7_7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07a327e1d7_7_7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g107a327e1d7_7_7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7a327e1d7_7_77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g107a327e1d7_7_77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g107a327e1d7_7_7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107a327e1d7_7_77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g107a327e1d7_7_77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07a327e1d7_7_77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g107a327e1d7_7_77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g107a327e1d7_7_77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g107a327e1d7_7_77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g107a327e1d7_7_77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107a327e1d7_7_785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g107a327e1d7_7_78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7a327e1d7_7_7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g107a327e1d7_7_7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g107a327e1d7_7_7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3.png"/><Relationship Id="rId6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5" Type="http://schemas.openxmlformats.org/officeDocument/2006/relationships/image" Target="../media/image21.png"/><Relationship Id="rId6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4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5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Relationship Id="rId4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slide" Target="/ppt/slides/slide14.xml"/><Relationship Id="rId10" Type="http://schemas.openxmlformats.org/officeDocument/2006/relationships/slide" Target="/ppt/slides/slide11.xml"/><Relationship Id="rId12" Type="http://schemas.openxmlformats.org/officeDocument/2006/relationships/slide" Target="/ppt/slides/slide22.xm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9" Type="http://schemas.openxmlformats.org/officeDocument/2006/relationships/slide" Target="/ppt/slides/slide9.xml"/><Relationship Id="rId5" Type="http://schemas.openxmlformats.org/officeDocument/2006/relationships/slide" Target="/ppt/slides/slide29.xml"/><Relationship Id="rId6" Type="http://schemas.openxmlformats.org/officeDocument/2006/relationships/slide" Target="/ppt/slides/slide4.xml"/><Relationship Id="rId7" Type="http://schemas.openxmlformats.org/officeDocument/2006/relationships/slide" Target="/ppt/slides/slide5.xml"/><Relationship Id="rId8" Type="http://schemas.openxmlformats.org/officeDocument/2006/relationships/slide" Target="/ppt/slides/slide7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.png"/><Relationship Id="rId4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oCWFMI020IUXRbuCV9HVrJnomPMHhEB6/view" TargetMode="External"/><Relationship Id="rId5" Type="http://schemas.openxmlformats.org/officeDocument/2006/relationships/image" Target="../media/image32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Relationship Id="rId4" Type="http://schemas.openxmlformats.org/officeDocument/2006/relationships/image" Target="../media/image33.png"/><Relationship Id="rId5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41.png"/><Relationship Id="rId5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Relationship Id="rId4" Type="http://schemas.openxmlformats.org/officeDocument/2006/relationships/image" Target="../media/image4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0.png"/><Relationship Id="rId4" Type="http://schemas.openxmlformats.org/officeDocument/2006/relationships/hyperlink" Target="http://drive.google.com/file/d/1iiyaTxhxQUGWibqZETuKtprdaI7juc5K/view" TargetMode="External"/><Relationship Id="rId5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Relationship Id="rId4" Type="http://schemas.openxmlformats.org/officeDocument/2006/relationships/image" Target="../media/image58.jpg"/><Relationship Id="rId5" Type="http://schemas.openxmlformats.org/officeDocument/2006/relationships/hyperlink" Target="http://drive.google.com/file/d/1Z27U6i4vwG9KG5kd15fqlh1i8BXs0ru_/view" TargetMode="External"/><Relationship Id="rId6" Type="http://schemas.openxmlformats.org/officeDocument/2006/relationships/image" Target="../media/image45.jpg"/><Relationship Id="rId7" Type="http://schemas.openxmlformats.org/officeDocument/2006/relationships/image" Target="../media/image5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Relationship Id="rId4" Type="http://schemas.openxmlformats.org/officeDocument/2006/relationships/image" Target="../media/image4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0.png"/><Relationship Id="rId4" Type="http://schemas.openxmlformats.org/officeDocument/2006/relationships/image" Target="../media/image4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.png"/><Relationship Id="rId4" Type="http://schemas.openxmlformats.org/officeDocument/2006/relationships/image" Target="../media/image4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0.png"/><Relationship Id="rId4" Type="http://schemas.openxmlformats.org/officeDocument/2006/relationships/image" Target="../media/image5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.png"/><Relationship Id="rId4" Type="http://schemas.openxmlformats.org/officeDocument/2006/relationships/image" Target="../media/image5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0.png"/><Relationship Id="rId4" Type="http://schemas.openxmlformats.org/officeDocument/2006/relationships/image" Target="../media/image51.png"/><Relationship Id="rId5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50.png"/><Relationship Id="rId5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16x9_BG-02.jpg" id="61" name="Google Shape;61;p1"/>
          <p:cNvPicPr preferRelativeResize="0"/>
          <p:nvPr/>
        </p:nvPicPr>
        <p:blipFill rotWithShape="1">
          <a:blip r:embed="rId3">
            <a:alphaModFix amt="85000"/>
          </a:blip>
          <a:srcRect b="0" l="0" r="0" t="0"/>
          <a:stretch/>
        </p:blipFill>
        <p:spPr>
          <a:xfrm>
            <a:off x="33384" y="0"/>
            <a:ext cx="9144000" cy="4686299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/>
        </p:nvSpPr>
        <p:spPr>
          <a:xfrm>
            <a:off x="0" y="659205"/>
            <a:ext cx="9144000" cy="13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en" sz="4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Cloud Help</a:t>
            </a:r>
            <a:endParaRPr b="1" i="1" sz="4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3" name="Google Shape;63;p1"/>
          <p:cNvCxnSpPr/>
          <p:nvPr/>
        </p:nvCxnSpPr>
        <p:spPr>
          <a:xfrm>
            <a:off x="516699" y="535488"/>
            <a:ext cx="81861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4" name="Google Shape;64;p1"/>
          <p:cNvCxnSpPr/>
          <p:nvPr/>
        </p:nvCxnSpPr>
        <p:spPr>
          <a:xfrm>
            <a:off x="512287" y="572514"/>
            <a:ext cx="81861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5" name="Google Shape;65;p1"/>
          <p:cNvCxnSpPr/>
          <p:nvPr/>
        </p:nvCxnSpPr>
        <p:spPr>
          <a:xfrm>
            <a:off x="527969" y="2057019"/>
            <a:ext cx="81861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6" name="Google Shape;66;p1"/>
          <p:cNvCxnSpPr/>
          <p:nvPr/>
        </p:nvCxnSpPr>
        <p:spPr>
          <a:xfrm>
            <a:off x="523557" y="2094045"/>
            <a:ext cx="8186100" cy="0"/>
          </a:xfrm>
          <a:prstGeom prst="straightConnector1">
            <a:avLst/>
          </a:prstGeom>
          <a:noFill/>
          <a:ln cap="flat" cmpd="sng" w="22225">
            <a:solidFill>
              <a:schemeClr val="lt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7" name="Google Shape;67;p1"/>
          <p:cNvGrpSpPr/>
          <p:nvPr/>
        </p:nvGrpSpPr>
        <p:grpSpPr>
          <a:xfrm>
            <a:off x="0" y="4686300"/>
            <a:ext cx="9144000" cy="457200"/>
            <a:chOff x="0" y="4686300"/>
            <a:chExt cx="9144000" cy="457200"/>
          </a:xfrm>
        </p:grpSpPr>
        <p:sp>
          <p:nvSpPr>
            <p:cNvPr id="68" name="Google Shape;68;p1"/>
            <p:cNvSpPr/>
            <p:nvPr/>
          </p:nvSpPr>
          <p:spPr>
            <a:xfrm>
              <a:off x="0" y="4686300"/>
              <a:ext cx="9144000" cy="457200"/>
            </a:xfrm>
            <a:prstGeom prst="rect">
              <a:avLst/>
            </a:prstGeom>
            <a:solidFill>
              <a:srgbClr val="1A2C64"/>
            </a:solidFill>
            <a:ln>
              <a:noFill/>
            </a:ln>
            <a:effectLst>
              <a:outerShdw blurRad="40000" rotWithShape="0" dir="5400000" dist="23000">
                <a:srgbClr val="808080">
                  <a:alpha val="34509"/>
                </a:srgbClr>
              </a:outerShdw>
            </a:effectLst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7CAAC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1"/>
            <p:cNvSpPr txBox="1"/>
            <p:nvPr/>
          </p:nvSpPr>
          <p:spPr>
            <a:xfrm>
              <a:off x="0" y="4814425"/>
              <a:ext cx="8041200" cy="22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70" name="Google Shape;70;p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162801" y="4803775"/>
              <a:ext cx="1827214" cy="2222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1"/>
          <p:cNvSpPr txBox="1"/>
          <p:nvPr/>
        </p:nvSpPr>
        <p:spPr>
          <a:xfrm>
            <a:off x="2276350" y="2131075"/>
            <a:ext cx="5004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Yuyan Ke, Danrui Yu, Xinyue Zheng, Ruixuan Fu, Liping Hu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192" name="Google Shape;192;g107a327e1d7_7_898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107a327e1d7_7_898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4" name="Google Shape;194;g107a327e1d7_7_8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107a327e1d7_7_898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g107a327e1d7_7_898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107a327e1d7_7_898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DynamoDB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198" name="Google Shape;198;g107a327e1d7_7_898"/>
          <p:cNvSpPr txBox="1"/>
          <p:nvPr/>
        </p:nvSpPr>
        <p:spPr>
          <a:xfrm>
            <a:off x="160025" y="1341700"/>
            <a:ext cx="77928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Update Expression(add_message)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g107a327e1d7_7_8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6825" y="1115900"/>
            <a:ext cx="4616587" cy="358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205" name="Google Shape;205;g107a327e1d7_1_1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g107a327e1d7_1_1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7" name="Google Shape;207;g107a327e1d7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g107a327e1d7_1_1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i="1" lang="en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]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107a327e1d7_1_1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g107a327e1d7_1_1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User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211" name="Google Shape;211;g107a327e1d7_1_1"/>
          <p:cNvSpPr txBox="1"/>
          <p:nvPr/>
        </p:nvSpPr>
        <p:spPr>
          <a:xfrm>
            <a:off x="282850" y="1481413"/>
            <a:ext cx="48627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Schema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User Table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2" name="Google Shape;212;g107a327e1d7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138388"/>
            <a:ext cx="4633550" cy="157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g107a327e1d7_1_1"/>
          <p:cNvPicPr preferRelativeResize="0"/>
          <p:nvPr/>
        </p:nvPicPr>
        <p:blipFill rotWithShape="1">
          <a:blip r:embed="rId5">
            <a:alphaModFix/>
          </a:blip>
          <a:srcRect b="0" l="0" r="-5977" t="0"/>
          <a:stretch/>
        </p:blipFill>
        <p:spPr>
          <a:xfrm>
            <a:off x="4862150" y="2171900"/>
            <a:ext cx="4172876" cy="205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219" name="Google Shape;219;p3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3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3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User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224" name="Google Shape;224;p3"/>
          <p:cNvSpPr txBox="1"/>
          <p:nvPr/>
        </p:nvSpPr>
        <p:spPr>
          <a:xfrm>
            <a:off x="282850" y="1481413"/>
            <a:ext cx="48627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Schema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Address Table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5" name="Google Shape;2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6699" y="2135473"/>
            <a:ext cx="4547075" cy="19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4775" y="1917775"/>
            <a:ext cx="3693650" cy="2373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232" name="Google Shape;232;g107a327e1d7_1_20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107a327e1d7_1_20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g107a327e1d7_1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g107a327e1d7_1_20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107a327e1d7_1_20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g107a327e1d7_1_20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User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238" name="Google Shape;238;g107a327e1d7_1_20"/>
          <p:cNvSpPr txBox="1"/>
          <p:nvPr/>
        </p:nvSpPr>
        <p:spPr>
          <a:xfrm>
            <a:off x="282850" y="1481413"/>
            <a:ext cx="48627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Deployed on Elastic Beanstalk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g107a327e1d7_1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288" y="2026561"/>
            <a:ext cx="7012623" cy="22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245" name="Google Shape;245;g107a327e1d7_3_46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107a327e1d7_3_46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107a327e1d7_3_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g107a327e1d7_3_46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107a327e1d7_3_46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107a327e1d7_3_46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Message</a:t>
            </a:r>
            <a:r>
              <a:rPr lang="en" sz="4420">
                <a:solidFill>
                  <a:schemeClr val="lt1"/>
                </a:solidFill>
              </a:rPr>
              <a:t>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251" name="Google Shape;251;g107a327e1d7_3_46"/>
          <p:cNvSpPr txBox="1"/>
          <p:nvPr/>
        </p:nvSpPr>
        <p:spPr>
          <a:xfrm>
            <a:off x="282850" y="1481413"/>
            <a:ext cx="48627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Schema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Inbox Table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-34290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Font typeface="Calibri"/>
              <a:buChar char="-"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Message Table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91440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g107a327e1d7_3_46"/>
          <p:cNvPicPr preferRelativeResize="0"/>
          <p:nvPr/>
        </p:nvPicPr>
        <p:blipFill rotWithShape="1">
          <a:blip r:embed="rId4">
            <a:alphaModFix/>
          </a:blip>
          <a:srcRect b="0" l="2381" r="0" t="5186"/>
          <a:stretch/>
        </p:blipFill>
        <p:spPr>
          <a:xfrm>
            <a:off x="515625" y="2333350"/>
            <a:ext cx="2125176" cy="203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107a327e1d7_3_46"/>
          <p:cNvPicPr preferRelativeResize="0"/>
          <p:nvPr/>
        </p:nvPicPr>
        <p:blipFill rotWithShape="1">
          <a:blip r:embed="rId5">
            <a:alphaModFix/>
          </a:blip>
          <a:srcRect b="0" l="0" r="26889" t="0"/>
          <a:stretch/>
        </p:blipFill>
        <p:spPr>
          <a:xfrm>
            <a:off x="3202753" y="1722950"/>
            <a:ext cx="2379076" cy="247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107a327e1d7_3_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075" y="1722950"/>
            <a:ext cx="3072801" cy="24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260" name="Google Shape;260;p4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" name="Google Shape;261;p4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2" name="Google Shape;262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Google Shape;264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932" y="4714484"/>
            <a:ext cx="289775" cy="410321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4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Message microservice</a:t>
            </a:r>
            <a:endParaRPr sz="4420">
              <a:solidFill>
                <a:schemeClr val="lt1"/>
              </a:solidFill>
            </a:endParaRPr>
          </a:p>
        </p:txBody>
      </p:sp>
      <p:pic>
        <p:nvPicPr>
          <p:cNvPr id="267" name="Google Shape;26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69560" y="51488"/>
            <a:ext cx="698965" cy="9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"/>
          <p:cNvSpPr txBox="1"/>
          <p:nvPr/>
        </p:nvSpPr>
        <p:spPr>
          <a:xfrm>
            <a:off x="228600" y="1997225"/>
            <a:ext cx="2377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get_all_inbox/GET: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 get all other user who has messaged with UserA along with their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inboxId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. 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9" name="Google Shape;269;p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8150" y="1187150"/>
            <a:ext cx="4591399" cy="34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4"/>
          <p:cNvSpPr txBox="1"/>
          <p:nvPr/>
        </p:nvSpPr>
        <p:spPr>
          <a:xfrm>
            <a:off x="169775" y="1218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details: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276" name="Google Shape;276;g107a327e1d7_5_29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107a327e1d7_5_29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107a327e1d7_5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g107a327e1d7_5_29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g107a327e1d7_5_29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107a327e1d7_5_29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Message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282" name="Google Shape;282;g107a327e1d7_5_29"/>
          <p:cNvSpPr txBox="1"/>
          <p:nvPr/>
        </p:nvSpPr>
        <p:spPr>
          <a:xfrm>
            <a:off x="228600" y="1997225"/>
            <a:ext cx="2377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get_inbox_msg_for_users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/GET: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get message along with other information such as timestamp between userA and input user_id.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g107a327e1d7_5_29"/>
          <p:cNvSpPr txBox="1"/>
          <p:nvPr/>
        </p:nvSpPr>
        <p:spPr>
          <a:xfrm>
            <a:off x="169775" y="1218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details: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4" name="Google Shape;284;g107a327e1d7_5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4406" y="1193775"/>
            <a:ext cx="5489268" cy="3502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290" name="Google Shape;290;g107a327e1d7_5_54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107a327e1d7_5_54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107a327e1d7_5_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g107a327e1d7_5_54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g107a327e1d7_5_54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g107a327e1d7_5_54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Message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296" name="Google Shape;296;g107a327e1d7_5_54"/>
          <p:cNvSpPr txBox="1"/>
          <p:nvPr/>
        </p:nvSpPr>
        <p:spPr>
          <a:xfrm>
            <a:off x="228600" y="1997225"/>
            <a:ext cx="2377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get_msg_by_inbox</a:t>
            </a:r>
            <a:r>
              <a:rPr b="1" lang="en">
                <a:latin typeface="Calibri"/>
                <a:ea typeface="Calibri"/>
                <a:cs typeface="Calibri"/>
                <a:sym typeface="Calibri"/>
              </a:rPr>
              <a:t>/GET: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get all message in a specific inbox_id.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g107a327e1d7_5_54"/>
          <p:cNvSpPr txBox="1"/>
          <p:nvPr/>
        </p:nvSpPr>
        <p:spPr>
          <a:xfrm>
            <a:off x="169775" y="1218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details: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g107a327e1d7_5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7275" y="1155700"/>
            <a:ext cx="4553954" cy="354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304" name="Google Shape;304;g107a327e1d7_5_86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g107a327e1d7_5_86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6" name="Google Shape;306;g107a327e1d7_5_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g107a327e1d7_5_86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g107a327e1d7_5_86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g107a327e1d7_5_86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Message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310" name="Google Shape;310;g107a327e1d7_5_86"/>
          <p:cNvSpPr txBox="1"/>
          <p:nvPr/>
        </p:nvSpPr>
        <p:spPr>
          <a:xfrm>
            <a:off x="228600" y="1997225"/>
            <a:ext cx="2377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get_all_inbox/POST: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Create a inbox 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between userA and input other_user.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107a327e1d7_5_86"/>
          <p:cNvSpPr txBox="1"/>
          <p:nvPr/>
        </p:nvSpPr>
        <p:spPr>
          <a:xfrm>
            <a:off x="169775" y="1218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details: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2" name="Google Shape;312;g107a327e1d7_5_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2175" y="1371000"/>
            <a:ext cx="5669425" cy="2887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318" name="Google Shape;318;g107a327e1d7_5_117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107a327e1d7_5_117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0" name="Google Shape;320;g107a327e1d7_5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g107a327e1d7_5_117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g107a327e1d7_5_117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g107a327e1d7_5_117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Message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324" name="Google Shape;324;g107a327e1d7_5_117"/>
          <p:cNvSpPr txBox="1"/>
          <p:nvPr/>
        </p:nvSpPr>
        <p:spPr>
          <a:xfrm>
            <a:off x="228600" y="1997225"/>
            <a:ext cx="2377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get_inbox_msg_for_users/POST: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B2B2B"/>
                </a:solidFill>
                <a:latin typeface="Calibri"/>
                <a:ea typeface="Calibri"/>
                <a:cs typeface="Calibri"/>
                <a:sym typeface="Calibri"/>
              </a:rPr>
              <a:t>If it is new conversation, create inbox and then send; if not, add message to this inbox between userA and userB.</a:t>
            </a:r>
            <a:endParaRPr>
              <a:solidFill>
                <a:srgbClr val="2B2B2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2B2B2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g107a327e1d7_5_117"/>
          <p:cNvSpPr txBox="1"/>
          <p:nvPr/>
        </p:nvSpPr>
        <p:spPr>
          <a:xfrm>
            <a:off x="169775" y="1218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details: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6" name="Google Shape;326;g107a327e1d7_5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3750" y="1424677"/>
            <a:ext cx="6232076" cy="307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77" name="Google Shape;77;p2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9" name="Google Shape;7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45026" y="630934"/>
            <a:ext cx="289775" cy="41032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2"/>
          <p:cNvSpPr txBox="1"/>
          <p:nvPr>
            <p:ph type="title"/>
          </p:nvPr>
        </p:nvSpPr>
        <p:spPr>
          <a:xfrm>
            <a:off x="300225" y="-19475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n" sz="4420">
                <a:solidFill>
                  <a:schemeClr val="lt1"/>
                </a:solidFill>
              </a:rPr>
              <a:t>Outline</a:t>
            </a:r>
            <a:endParaRPr i="1" sz="4420">
              <a:solidFill>
                <a:schemeClr val="lt1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>
                <a:solidFill>
                  <a:schemeClr val="lt1"/>
                </a:solidFill>
              </a:rPr>
              <a:t>Our main goal is to build an interactive website that allows users to send group meeting information or join other student’s meeting if they think it is a good fit.</a:t>
            </a:r>
            <a:endParaRPr i="1" sz="4420">
              <a:solidFill>
                <a:schemeClr val="lt1"/>
              </a:solidFill>
            </a:endParaRPr>
          </a:p>
        </p:txBody>
      </p:sp>
      <p:grpSp>
        <p:nvGrpSpPr>
          <p:cNvPr id="84" name="Google Shape;84;p2"/>
          <p:cNvGrpSpPr/>
          <p:nvPr/>
        </p:nvGrpSpPr>
        <p:grpSpPr>
          <a:xfrm>
            <a:off x="4966725" y="1199125"/>
            <a:ext cx="3220200" cy="3373200"/>
            <a:chOff x="4818025" y="1199125"/>
            <a:chExt cx="3220200" cy="3373200"/>
          </a:xfrm>
        </p:grpSpPr>
        <p:sp>
          <p:nvSpPr>
            <p:cNvPr id="85" name="Google Shape;85;p2"/>
            <p:cNvSpPr/>
            <p:nvPr/>
          </p:nvSpPr>
          <p:spPr>
            <a:xfrm>
              <a:off x="4818025" y="1199125"/>
              <a:ext cx="2962800" cy="3373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2"/>
            <p:cNvSpPr txBox="1"/>
            <p:nvPr/>
          </p:nvSpPr>
          <p:spPr>
            <a:xfrm>
              <a:off x="4818025" y="1281025"/>
              <a:ext cx="3220200" cy="289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➢"/>
              </a:pPr>
              <a:r>
                <a:rPr lang="en" sz="1100" u="sng">
                  <a:solidFill>
                    <a:schemeClr val="accent5"/>
                  </a:solidFill>
                  <a:hlinkClick action="ppaction://hlinksldjump" r:id="rId5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Google Login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➢"/>
              </a:pPr>
              <a:r>
                <a:rPr lang="en" sz="1100">
                  <a:solidFill>
                    <a:schemeClr val="dk1"/>
                  </a:solidFill>
                </a:rPr>
                <a:t>Notification 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➢"/>
              </a:pPr>
              <a:r>
                <a:rPr lang="en" sz="1100">
                  <a:solidFill>
                    <a:schemeClr val="dk1"/>
                  </a:solidFill>
                </a:rPr>
                <a:t>Composition 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○"/>
              </a:pPr>
              <a:r>
                <a:rPr lang="en" sz="1100">
                  <a:solidFill>
                    <a:schemeClr val="dk1"/>
                  </a:solidFill>
                </a:rPr>
                <a:t>Basic 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○"/>
              </a:pPr>
              <a:r>
                <a:rPr lang="en" sz="1100">
                  <a:solidFill>
                    <a:schemeClr val="dk1"/>
                  </a:solidFill>
                </a:rPr>
                <a:t>Asynch 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○"/>
              </a:pPr>
              <a:r>
                <a:rPr lang="en" sz="1100">
                  <a:solidFill>
                    <a:schemeClr val="dk1"/>
                  </a:solidFill>
                </a:rPr>
                <a:t>Step Function 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○"/>
              </a:pPr>
              <a:r>
                <a:rPr lang="en" sz="1100">
                  <a:solidFill>
                    <a:schemeClr val="dk1"/>
                  </a:solidFill>
                </a:rPr>
                <a:t>Events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➢"/>
              </a:pPr>
              <a:r>
                <a:rPr lang="en" sz="1100">
                  <a:solidFill>
                    <a:schemeClr val="dk1"/>
                  </a:solidFill>
                </a:rPr>
                <a:t>Lamda 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➢"/>
              </a:pPr>
              <a:r>
                <a:rPr lang="en" sz="1100">
                  <a:solidFill>
                    <a:schemeClr val="dk1"/>
                  </a:solidFill>
                </a:rPr>
                <a:t>Elastic Beanstalk 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➢"/>
              </a:pPr>
              <a:r>
                <a:rPr lang="en" sz="1100">
                  <a:solidFill>
                    <a:schemeClr val="dk1"/>
                  </a:solidFill>
                </a:rPr>
                <a:t>EC2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➢"/>
              </a:pPr>
              <a:r>
                <a:rPr lang="en" sz="1100">
                  <a:solidFill>
                    <a:schemeClr val="dk1"/>
                  </a:solidFill>
                </a:rPr>
                <a:t>Docker </a:t>
              </a:r>
              <a:endParaRPr sz="1100">
                <a:solidFill>
                  <a:schemeClr val="dk1"/>
                </a:solidFill>
              </a:endParaRPr>
            </a:p>
          </p:txBody>
        </p:sp>
      </p:grpSp>
      <p:grpSp>
        <p:nvGrpSpPr>
          <p:cNvPr id="87" name="Google Shape;87;p2"/>
          <p:cNvGrpSpPr/>
          <p:nvPr/>
        </p:nvGrpSpPr>
        <p:grpSpPr>
          <a:xfrm>
            <a:off x="906300" y="1199125"/>
            <a:ext cx="3366300" cy="3427488"/>
            <a:chOff x="228600" y="1199125"/>
            <a:chExt cx="3366300" cy="3427488"/>
          </a:xfrm>
        </p:grpSpPr>
        <p:sp>
          <p:nvSpPr>
            <p:cNvPr id="88" name="Google Shape;88;p2"/>
            <p:cNvSpPr/>
            <p:nvPr/>
          </p:nvSpPr>
          <p:spPr>
            <a:xfrm>
              <a:off x="364900" y="1199125"/>
              <a:ext cx="2962800" cy="3373200"/>
            </a:xfrm>
            <a:prstGeom prst="rect">
              <a:avLst/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2"/>
            <p:cNvSpPr txBox="1"/>
            <p:nvPr/>
          </p:nvSpPr>
          <p:spPr>
            <a:xfrm>
              <a:off x="228600" y="1224913"/>
              <a:ext cx="3366300" cy="340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➢"/>
              </a:pPr>
              <a:r>
                <a:rPr lang="en" sz="1100"/>
                <a:t>User Interface on S3</a:t>
              </a:r>
              <a:endParaRPr sz="1100"/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➢"/>
              </a:pPr>
              <a:r>
                <a:rPr lang="en" sz="1100" u="sng">
                  <a:solidFill>
                    <a:schemeClr val="hlink"/>
                  </a:solidFill>
                  <a:hlinkClick action="ppaction://hlinksldjump" r:id="rId6"/>
                </a:rPr>
                <a:t>API Gateway</a:t>
              </a:r>
              <a:endParaRPr sz="1100"/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○"/>
              </a:pPr>
              <a:r>
                <a:rPr lang="en" sz="1100">
                  <a:solidFill>
                    <a:schemeClr val="dk1"/>
                  </a:solidFill>
                </a:rPr>
                <a:t>Well Designed Paths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2" marL="1371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■"/>
              </a:pPr>
              <a:r>
                <a:rPr lang="en" sz="1100">
                  <a:solidFill>
                    <a:schemeClr val="dk1"/>
                  </a:solidFill>
                </a:rPr>
                <a:t>Query String 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2" marL="13716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■"/>
              </a:pPr>
              <a:r>
                <a:rPr lang="en" sz="1100">
                  <a:solidFill>
                    <a:schemeClr val="dk1"/>
                  </a:solidFill>
                </a:rPr>
                <a:t>Complex Routes</a:t>
              </a:r>
              <a:endParaRPr sz="1100"/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➢"/>
              </a:pPr>
              <a:r>
                <a:rPr lang="en" sz="1100" u="sng">
                  <a:solidFill>
                    <a:schemeClr val="hlink"/>
                  </a:solidFill>
                  <a:hlinkClick action="ppaction://hlinksldjump" r:id="rId7"/>
                </a:rPr>
                <a:t>CloudFront</a:t>
              </a:r>
              <a:endParaRPr sz="1100"/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➢"/>
              </a:pPr>
              <a:r>
                <a:rPr lang="en" sz="1100" u="sng">
                  <a:solidFill>
                    <a:schemeClr val="hlink"/>
                  </a:solidFill>
                  <a:hlinkClick action="ppaction://hlinksldjump" r:id="rId8"/>
                </a:rPr>
                <a:t>DynamoDB</a:t>
              </a:r>
              <a:endParaRPr sz="1100"/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○"/>
              </a:pPr>
              <a:r>
                <a:rPr lang="en" sz="1100" u="sng">
                  <a:solidFill>
                    <a:schemeClr val="hlink"/>
                  </a:solidFill>
                  <a:hlinkClick action="ppaction://hlinksldjump" r:id="rId9"/>
                </a:rPr>
                <a:t>Conditional update</a:t>
              </a:r>
              <a:endParaRPr sz="1100"/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○"/>
              </a:pPr>
              <a:r>
                <a:rPr lang="en" sz="1100"/>
                <a:t>Update Expression 	</a:t>
              </a:r>
              <a:endParaRPr sz="1100"/>
            </a:p>
            <a:p>
              <a:pPr indent="-298450" lvl="0" marL="4572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➢"/>
              </a:pPr>
              <a:r>
                <a:rPr lang="en" sz="1100"/>
                <a:t>Composing Microservice </a:t>
              </a:r>
              <a:endParaRPr sz="1100"/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SzPts val="1100"/>
                <a:buChar char="○"/>
              </a:pPr>
              <a:r>
                <a:rPr lang="en" sz="1100" u="sng">
                  <a:solidFill>
                    <a:schemeClr val="hlink"/>
                  </a:solidFill>
                  <a:hlinkClick action="ppaction://hlinksldjump" r:id="rId10"/>
                </a:rPr>
                <a:t>User Microservice 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○"/>
              </a:pPr>
              <a:r>
                <a:rPr lang="en" sz="1100" u="sng">
                  <a:solidFill>
                    <a:schemeClr val="hlink"/>
                  </a:solidFill>
                  <a:hlinkClick action="ppaction://hlinksldjump" r:id="rId11"/>
                </a:rPr>
                <a:t>Message Microservice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Char char="○"/>
              </a:pPr>
              <a:r>
                <a:rPr lang="en" sz="1100" u="sng">
                  <a:solidFill>
                    <a:schemeClr val="hlink"/>
                  </a:solidFill>
                  <a:hlinkClick action="ppaction://hlinksldjump" r:id="rId12"/>
                </a:rPr>
                <a:t>Meal Microservice </a:t>
              </a:r>
              <a:endParaRPr sz="11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332" name="Google Shape;332;g107a327e1d7_5_134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107a327e1d7_5_134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34" name="Google Shape;334;g107a327e1d7_5_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g107a327e1d7_5_134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6" name="Google Shape;336;g107a327e1d7_5_134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107a327e1d7_5_134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Message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338" name="Google Shape;338;g107a327e1d7_5_134"/>
          <p:cNvSpPr txBox="1"/>
          <p:nvPr/>
        </p:nvSpPr>
        <p:spPr>
          <a:xfrm>
            <a:off x="228600" y="1997225"/>
            <a:ext cx="2377500" cy="2249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">
                <a:latin typeface="Calibri"/>
                <a:ea typeface="Calibri"/>
                <a:cs typeface="Calibri"/>
                <a:sym typeface="Calibri"/>
              </a:rPr>
              <a:t>get_all_inbox/DELETE:</a:t>
            </a:r>
            <a:endParaRPr b="1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If there exists an inbox between userA and userB, delete the inbox.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107a327e1d7_5_134"/>
          <p:cNvSpPr txBox="1"/>
          <p:nvPr/>
        </p:nvSpPr>
        <p:spPr>
          <a:xfrm>
            <a:off x="169775" y="121860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Implementation details:</a:t>
            </a:r>
            <a:endParaRPr b="1"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0" name="Google Shape;340;g107a327e1d7_5_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9575" y="1266750"/>
            <a:ext cx="6250469" cy="3359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346" name="Google Shape;346;g107a3b59d95_0_0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g107a3b59d95_0_0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8" name="Google Shape;348;g107a3b59d95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107a3b59d95_0_0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g107a3b59d95_0_0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g107a3b59d95_0_0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Message microservice</a:t>
            </a:r>
            <a:endParaRPr sz="4420">
              <a:solidFill>
                <a:schemeClr val="lt1"/>
              </a:solidFill>
            </a:endParaRPr>
          </a:p>
        </p:txBody>
      </p:sp>
      <p:pic>
        <p:nvPicPr>
          <p:cNvPr id="352" name="Google Shape;352;g107a3b59d95_0_0" title="Screen Recording 2021-12-15 at 10.31.55 AM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9163" y="1339550"/>
            <a:ext cx="6154075" cy="317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358" name="Google Shape;358;g1078d6e9eb4_0_93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g1078d6e9eb4_0_93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0" name="Google Shape;360;g1078d6e9eb4_0_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g1078d6e9eb4_0_93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g1078d6e9eb4_0_93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1078d6e9eb4_0_93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Meal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364" name="Google Shape;364;g1078d6e9eb4_0_93"/>
          <p:cNvSpPr txBox="1"/>
          <p:nvPr/>
        </p:nvSpPr>
        <p:spPr>
          <a:xfrm>
            <a:off x="282850" y="1289938"/>
            <a:ext cx="4504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Deployed on EC2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Show the directory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1078d6e9eb4_0_93"/>
          <p:cNvSpPr txBox="1"/>
          <p:nvPr/>
        </p:nvSpPr>
        <p:spPr>
          <a:xfrm>
            <a:off x="4085625" y="1424188"/>
            <a:ext cx="4504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6" name="Google Shape;366;g1078d6e9eb4_0_93"/>
          <p:cNvSpPr txBox="1"/>
          <p:nvPr/>
        </p:nvSpPr>
        <p:spPr>
          <a:xfrm>
            <a:off x="4198775" y="4312900"/>
            <a:ext cx="55443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Participant means participant_id, creator means creator_id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67" name="Google Shape;367;g1078d6e9eb4_0_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495" y="1218600"/>
            <a:ext cx="2430179" cy="175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g1078d6e9eb4_0_93"/>
          <p:cNvPicPr preferRelativeResize="0"/>
          <p:nvPr/>
        </p:nvPicPr>
        <p:blipFill rotWithShape="1">
          <a:blip r:embed="rId5">
            <a:alphaModFix/>
          </a:blip>
          <a:srcRect b="-8579" l="0" r="0" t="8580"/>
          <a:stretch/>
        </p:blipFill>
        <p:spPr>
          <a:xfrm>
            <a:off x="228612" y="3180762"/>
            <a:ext cx="8673527" cy="121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374" name="Google Shape;374;g1078d6e9eb4_0_131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g1078d6e9eb4_0_131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6" name="Google Shape;376;g1078d6e9eb4_0_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1078d6e9eb4_0_131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g1078d6e9eb4_0_131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g1078d6e9eb4_0_131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Meal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380" name="Google Shape;380;g1078d6e9eb4_0_131"/>
          <p:cNvSpPr txBox="1"/>
          <p:nvPr/>
        </p:nvSpPr>
        <p:spPr>
          <a:xfrm>
            <a:off x="282850" y="1289938"/>
            <a:ext cx="4504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Run by ./startdemo.sh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g1078d6e9eb4_0_131"/>
          <p:cNvSpPr txBox="1"/>
          <p:nvPr/>
        </p:nvSpPr>
        <p:spPr>
          <a:xfrm>
            <a:off x="4085625" y="1424188"/>
            <a:ext cx="4504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g1078d6e9eb4_0_131"/>
          <p:cNvSpPr txBox="1"/>
          <p:nvPr/>
        </p:nvSpPr>
        <p:spPr>
          <a:xfrm>
            <a:off x="4198775" y="4312900"/>
            <a:ext cx="55443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Participant means participant_id, creator means creator_id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83" name="Google Shape;383;g1078d6e9eb4_0_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1429" y="1218588"/>
            <a:ext cx="4699172" cy="3225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389" name="Google Shape;389;p5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5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1" name="Google Shape;39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4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3" name="Google Shape;393;p5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09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5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Meal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395" name="Google Shape;395;p5"/>
          <p:cNvSpPr txBox="1"/>
          <p:nvPr/>
        </p:nvSpPr>
        <p:spPr>
          <a:xfrm>
            <a:off x="417200" y="1512863"/>
            <a:ext cx="4504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Database schema(RDB database)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Shown in MySQL Workbench: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6" name="Google Shape;396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325" y="2501900"/>
            <a:ext cx="2702351" cy="989750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5"/>
          <p:cNvSpPr txBox="1"/>
          <p:nvPr/>
        </p:nvSpPr>
        <p:spPr>
          <a:xfrm>
            <a:off x="4085625" y="1424188"/>
            <a:ext cx="45042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Table information: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8" name="Google Shape;398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6550" y="1860038"/>
            <a:ext cx="4248150" cy="86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50925" y="2863826"/>
            <a:ext cx="4373600" cy="13120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"/>
          <p:cNvSpPr txBox="1"/>
          <p:nvPr/>
        </p:nvSpPr>
        <p:spPr>
          <a:xfrm>
            <a:off x="4198775" y="4312900"/>
            <a:ext cx="5544300" cy="1705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62500"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Participant means participant_id, creator means creator_id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406" name="Google Shape;406;g1078d6e9eb4_0_0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g1078d6e9eb4_0_0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8" name="Google Shape;408;g1078d6e9eb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g1078d6e9eb4_0_0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g1078d6e9eb4_0_0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g1078d6e9eb4_0_0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Meal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412" name="Google Shape;412;g1078d6e9eb4_0_0"/>
          <p:cNvSpPr txBox="1"/>
          <p:nvPr/>
        </p:nvSpPr>
        <p:spPr>
          <a:xfrm>
            <a:off x="376700" y="1304025"/>
            <a:ext cx="51963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20000"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Well Designed Paths: 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Including Query String and Complex Routes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Check creator(by creator_id) create which meal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Method  = [‘GET’]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13" name="Google Shape;413;g1078d6e9eb4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00" y="3005275"/>
            <a:ext cx="5082576" cy="16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g1078d6e9eb4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55775" y="1282325"/>
            <a:ext cx="2792367" cy="31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420" name="Google Shape;420;g1078d6e9eb4_0_39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g1078d6e9eb4_0_39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2" name="Google Shape;422;g1078d6e9eb4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g1078d6e9eb4_0_39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g1078d6e9eb4_0_39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g1078d6e9eb4_0_39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Meal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426" name="Google Shape;426;g1078d6e9eb4_0_39"/>
          <p:cNvSpPr txBox="1"/>
          <p:nvPr/>
        </p:nvSpPr>
        <p:spPr>
          <a:xfrm>
            <a:off x="86925" y="1304025"/>
            <a:ext cx="51963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000">
              <a:solidFill>
                <a:srgbClr val="FFC66D"/>
              </a:solidFill>
              <a:highlight>
                <a:srgbClr val="2B2B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27" name="Google Shape;427;g1078d6e9eb4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7150" y="1738125"/>
            <a:ext cx="5815201" cy="2702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8" name="Google Shape;428;g1078d6e9eb4_0_39"/>
          <p:cNvSpPr txBox="1"/>
          <p:nvPr/>
        </p:nvSpPr>
        <p:spPr>
          <a:xfrm>
            <a:off x="467225" y="1304025"/>
            <a:ext cx="81402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add_meals(id, name, addr, rest, max, cur)    method = [‘POST’]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434" name="Google Shape;434;g1078d6e9eb4_0_22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g1078d6e9eb4_0_22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6" name="Google Shape;436;g1078d6e9eb4_0_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g1078d6e9eb4_0_22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g1078d6e9eb4_0_22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g1078d6e9eb4_0_22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Meal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440" name="Google Shape;440;g1078d6e9eb4_0_22"/>
          <p:cNvSpPr txBox="1"/>
          <p:nvPr/>
        </p:nvSpPr>
        <p:spPr>
          <a:xfrm>
            <a:off x="376700" y="1304025"/>
            <a:ext cx="77928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add_meals(id, name, addr, rest, max, cur)    method = [‘POST’]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Result(table meal_information):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41" name="Google Shape;441;g1078d6e9eb4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50" y="2286300"/>
            <a:ext cx="3652799" cy="19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1078d6e9eb4_0_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7325" y="2314175"/>
            <a:ext cx="4034224" cy="187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g1078d6e9eb4_0_22"/>
          <p:cNvCxnSpPr/>
          <p:nvPr/>
        </p:nvCxnSpPr>
        <p:spPr>
          <a:xfrm>
            <a:off x="3818050" y="3304513"/>
            <a:ext cx="441000" cy="0"/>
          </a:xfrm>
          <a:prstGeom prst="straightConnector1">
            <a:avLst/>
          </a:prstGeom>
          <a:noFill/>
          <a:ln cap="flat" cmpd="sng" w="1143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449" name="Google Shape;449;g1078d6e9eb4_0_149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g1078d6e9eb4_0_149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1" name="Google Shape;451;g1078d6e9eb4_0_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g1078d6e9eb4_0_149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g1078d6e9eb4_0_149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g1078d6e9eb4_0_149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Meal microservice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455" name="Google Shape;455;g1078d6e9eb4_0_149"/>
          <p:cNvSpPr txBox="1"/>
          <p:nvPr/>
        </p:nvSpPr>
        <p:spPr>
          <a:xfrm>
            <a:off x="156400" y="2236100"/>
            <a:ext cx="7723200" cy="19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add_meals    method = [‘GET’]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Query String test in API Gateway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56" name="Google Shape;456;g1078d6e9eb4_0_1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29822" y="1324388"/>
            <a:ext cx="5538704" cy="320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462" name="Google Shape;462;g107a327e1d7_1_36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g107a327e1d7_1_36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4" name="Google Shape;464;g107a327e1d7_1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g107a327e1d7_1_36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107a327e1d7_1_36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107a327e1d7_1_36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Google Login</a:t>
            </a:r>
            <a:endParaRPr sz="4420">
              <a:solidFill>
                <a:schemeClr val="lt1"/>
              </a:solidFill>
            </a:endParaRPr>
          </a:p>
        </p:txBody>
      </p:sp>
      <p:pic>
        <p:nvPicPr>
          <p:cNvPr id="468" name="Google Shape;468;g107a327e1d7_1_36" title="屏幕录制2021-12-14 下午3.55.02.mo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371000"/>
            <a:ext cx="4229900" cy="31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95" name="Google Shape;95;g107a327e1d7_7_818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107a327e1d7_7_818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g107a327e1d7_7_8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107a327e1d7_7_818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" name="Google Shape;99;g107a327e1d7_7_8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45026" y="630934"/>
            <a:ext cx="289775" cy="410321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107a327e1d7_7_818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107a327e1d7_7_818"/>
          <p:cNvSpPr txBox="1"/>
          <p:nvPr>
            <p:ph type="title"/>
          </p:nvPr>
        </p:nvSpPr>
        <p:spPr>
          <a:xfrm>
            <a:off x="300225" y="-19475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20">
                <a:solidFill>
                  <a:schemeClr val="lt1"/>
                </a:solidFill>
              </a:rPr>
              <a:t>User Interface on S3</a:t>
            </a:r>
            <a:endParaRPr i="1" sz="4420">
              <a:solidFill>
                <a:schemeClr val="lt1"/>
              </a:solidFill>
            </a:endParaRPr>
          </a:p>
        </p:txBody>
      </p:sp>
      <p:pic>
        <p:nvPicPr>
          <p:cNvPr id="102" name="Google Shape;102;g107a327e1d7_7_8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1329800"/>
            <a:ext cx="4632893" cy="31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474" name="Google Shape;474;g107a327e1d7_7_857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g107a327e1d7_7_857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76" name="Google Shape;476;g107a327e1d7_7_8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g107a327e1d7_7_857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g107a327e1d7_7_857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107a327e1d7_7_857"/>
          <p:cNvSpPr txBox="1"/>
          <p:nvPr>
            <p:ph type="title"/>
          </p:nvPr>
        </p:nvSpPr>
        <p:spPr>
          <a:xfrm>
            <a:off x="273625" y="-253175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Notification </a:t>
            </a:r>
            <a:endParaRPr sz="4420">
              <a:solidFill>
                <a:schemeClr val="lt1"/>
              </a:solidFill>
            </a:endParaRPr>
          </a:p>
        </p:txBody>
      </p:sp>
      <p:pic>
        <p:nvPicPr>
          <p:cNvPr id="480" name="Google Shape;480;g107a327e1d7_7_8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275" y="676025"/>
            <a:ext cx="4313600" cy="28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g107a327e1d7_7_857" title="notification.mov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3700" y="1465700"/>
            <a:ext cx="4297000" cy="268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g107a327e1d7_7_8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38275" y="3463104"/>
            <a:ext cx="3774976" cy="134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488" name="Google Shape;488;g10846139916_2_2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g10846139916_2_2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90" name="Google Shape;490;g10846139916_2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g10846139916_2_2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g10846139916_2_2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10846139916_2_2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AWS Step function(Try Demo)</a:t>
            </a:r>
            <a:r>
              <a:rPr lang="en" sz="4420">
                <a:solidFill>
                  <a:schemeClr val="lt1"/>
                </a:solidFill>
              </a:rPr>
              <a:t> </a:t>
            </a:r>
            <a:endParaRPr sz="4420">
              <a:solidFill>
                <a:schemeClr val="lt1"/>
              </a:solidFill>
            </a:endParaRPr>
          </a:p>
        </p:txBody>
      </p:sp>
      <p:pic>
        <p:nvPicPr>
          <p:cNvPr id="494" name="Google Shape;494;g10846139916_2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048025"/>
            <a:ext cx="8839200" cy="265731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g10846139916_2_2"/>
          <p:cNvSpPr txBox="1"/>
          <p:nvPr/>
        </p:nvSpPr>
        <p:spPr>
          <a:xfrm>
            <a:off x="376750" y="1218600"/>
            <a:ext cx="85536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AWS Step Function will be triggered by API Gateway, and in AWS Step function we will call Lambda function(in Lambda function we could use url to get another API gateway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response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 We successfully 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implemented</a:t>
            </a: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this route.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501" name="Google Shape;501;g107d76736e4_0_12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g107d76736e4_0_12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3" name="Google Shape;503;g107d76736e4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107d76736e4_0_12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g107d76736e4_0_12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g107d76736e4_0_12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AWS Step function(Try Demo) 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507" name="Google Shape;507;g107d76736e4_0_12"/>
          <p:cNvSpPr txBox="1"/>
          <p:nvPr/>
        </p:nvSpPr>
        <p:spPr>
          <a:xfrm>
            <a:off x="376700" y="1304025"/>
            <a:ext cx="77928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API Gateway trigger AWS Step function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08" name="Google Shape;508;g107d76736e4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50" y="1887852"/>
            <a:ext cx="7792799" cy="2564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514" name="Google Shape;514;g107d76736e4_0_28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g107d76736e4_0_28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6" name="Google Shape;516;g107d76736e4_0_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107d76736e4_0_28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g107d76736e4_0_28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g107d76736e4_0_28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AWS Step function(Try Demo) 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520" name="Google Shape;520;g107d76736e4_0_28"/>
          <p:cNvSpPr txBox="1"/>
          <p:nvPr/>
        </p:nvSpPr>
        <p:spPr>
          <a:xfrm>
            <a:off x="376700" y="1304025"/>
            <a:ext cx="77928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Our step function demo: lambda function will be called in states “world”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1" name="Google Shape;521;g107d76736e4_0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75" y="1755949"/>
            <a:ext cx="7994600" cy="277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527" name="Google Shape;527;g10846139916_2_12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g10846139916_2_12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29" name="Google Shape;529;g10846139916_2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g10846139916_2_12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g10846139916_2_12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g10846139916_2_12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Lambda function</a:t>
            </a:r>
            <a:r>
              <a:rPr lang="en" sz="4420">
                <a:solidFill>
                  <a:schemeClr val="lt1"/>
                </a:solidFill>
              </a:rPr>
              <a:t> 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533" name="Google Shape;533;g10846139916_2_12"/>
          <p:cNvSpPr txBox="1"/>
          <p:nvPr/>
        </p:nvSpPr>
        <p:spPr>
          <a:xfrm>
            <a:off x="106125" y="1218600"/>
            <a:ext cx="77928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lambda function we could call some url and get the response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34" name="Google Shape;534;g10846139916_2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4584" y="1640971"/>
            <a:ext cx="5427462" cy="28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540" name="Google Shape;540;g107d76736e4_0_42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1" name="Google Shape;541;g107d76736e4_0_42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2" name="Google Shape;542;g107d76736e4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07d76736e4_0_42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g107d76736e4_0_42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g107d76736e4_0_42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Lambda function 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546" name="Google Shape;546;g107d76736e4_0_42"/>
          <p:cNvSpPr txBox="1"/>
          <p:nvPr/>
        </p:nvSpPr>
        <p:spPr>
          <a:xfrm>
            <a:off x="106125" y="1218600"/>
            <a:ext cx="77928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response we will get using the lambda function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47" name="Google Shape;547;g107d76736e4_0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2429" y="1672750"/>
            <a:ext cx="5860770" cy="288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553" name="Google Shape;553;g10846139916_5_1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g10846139916_5_1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g10846139916_5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g10846139916_5_1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g10846139916_5_1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g10846139916_5_1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Asynchronous</a:t>
            </a:r>
            <a:endParaRPr sz="4420">
              <a:solidFill>
                <a:schemeClr val="lt1"/>
              </a:solidFill>
            </a:endParaRPr>
          </a:p>
        </p:txBody>
      </p:sp>
      <p:pic>
        <p:nvPicPr>
          <p:cNvPr id="559" name="Google Shape;559;g10846139916_5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075" y="3283838"/>
            <a:ext cx="8839204" cy="115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g10846139916_5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6075" y="1319555"/>
            <a:ext cx="4180607" cy="1863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108" name="Google Shape;108;g107a327e1d7_7_835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107a327e1d7_7_835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0" name="Google Shape;110;g107a327e1d7_7_8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107a327e1d7_7_835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g107a327e1d7_7_8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45026" y="630934"/>
            <a:ext cx="289775" cy="41032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g107a327e1d7_7_835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07a327e1d7_7_835"/>
          <p:cNvSpPr txBox="1"/>
          <p:nvPr>
            <p:ph type="title"/>
          </p:nvPr>
        </p:nvSpPr>
        <p:spPr>
          <a:xfrm>
            <a:off x="300225" y="-19475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20">
                <a:solidFill>
                  <a:schemeClr val="lt1"/>
                </a:solidFill>
              </a:rPr>
              <a:t>API Gateway</a:t>
            </a:r>
            <a:endParaRPr i="1" sz="4420">
              <a:solidFill>
                <a:schemeClr val="lt1"/>
              </a:solidFill>
            </a:endParaRPr>
          </a:p>
        </p:txBody>
      </p:sp>
      <p:sp>
        <p:nvSpPr>
          <p:cNvPr id="115" name="Google Shape;115;g107a327e1d7_7_835"/>
          <p:cNvSpPr txBox="1"/>
          <p:nvPr/>
        </p:nvSpPr>
        <p:spPr>
          <a:xfrm>
            <a:off x="503925" y="1503075"/>
            <a:ext cx="347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g107a327e1d7_7_8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0238" y="1238375"/>
            <a:ext cx="2004420" cy="3191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g107a327e1d7_7_8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14475" y="1238375"/>
            <a:ext cx="2443976" cy="31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123" name="Google Shape;123;g107a327e1d7_7_846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107a327e1d7_7_846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5" name="Google Shape;125;g107a327e1d7_7_8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g107a327e1d7_7_846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" name="Google Shape;127;g107a327e1d7_7_8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45026" y="630934"/>
            <a:ext cx="289775" cy="41032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07a327e1d7_7_846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g107a327e1d7_7_846"/>
          <p:cNvSpPr txBox="1"/>
          <p:nvPr>
            <p:ph type="title"/>
          </p:nvPr>
        </p:nvSpPr>
        <p:spPr>
          <a:xfrm>
            <a:off x="300225" y="-19475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20">
                <a:solidFill>
                  <a:schemeClr val="lt1"/>
                </a:solidFill>
              </a:rPr>
              <a:t>CloudFront</a:t>
            </a:r>
            <a:endParaRPr i="1" sz="4420">
              <a:solidFill>
                <a:schemeClr val="lt1"/>
              </a:solidFill>
            </a:endParaRPr>
          </a:p>
        </p:txBody>
      </p:sp>
      <p:pic>
        <p:nvPicPr>
          <p:cNvPr id="130" name="Google Shape;130;g107a327e1d7_7_8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0275" y="1356288"/>
            <a:ext cx="6365153" cy="319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136" name="Google Shape;136;g107a3b59d95_2_0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g107a3b59d95_2_0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8" name="Google Shape;138;g107a3b59d95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g107a3b59d95_2_0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0" name="Google Shape;140;g107a3b59d95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545026" y="630934"/>
            <a:ext cx="289775" cy="410321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g107a3b59d95_2_0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g107a3b59d95_2_0"/>
          <p:cNvSpPr txBox="1"/>
          <p:nvPr>
            <p:ph type="title"/>
          </p:nvPr>
        </p:nvSpPr>
        <p:spPr>
          <a:xfrm>
            <a:off x="300225" y="-19475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4420">
                <a:solidFill>
                  <a:schemeClr val="lt1"/>
                </a:solidFill>
              </a:rPr>
              <a:t>CloudFront</a:t>
            </a:r>
            <a:endParaRPr i="1" sz="4420">
              <a:solidFill>
                <a:schemeClr val="lt1"/>
              </a:solidFill>
            </a:endParaRPr>
          </a:p>
        </p:txBody>
      </p:sp>
      <p:pic>
        <p:nvPicPr>
          <p:cNvPr id="143" name="Google Shape;143;g107a3b59d95_2_0"/>
          <p:cNvPicPr preferRelativeResize="0"/>
          <p:nvPr/>
        </p:nvPicPr>
        <p:blipFill rotWithShape="1">
          <a:blip r:embed="rId5">
            <a:alphaModFix/>
          </a:blip>
          <a:srcRect b="44769" l="0" r="0" t="0"/>
          <a:stretch/>
        </p:blipFill>
        <p:spPr>
          <a:xfrm>
            <a:off x="1214125" y="1041250"/>
            <a:ext cx="6249523" cy="176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107a3b59d95_2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14125" y="2853736"/>
            <a:ext cx="6339000" cy="190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150" name="Google Shape;150;g107a327e1d7_3_29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g107a327e1d7_3_29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2" name="Google Shape;152;g107a327e1d7_3_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107a327e1d7_3_29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107a327e1d7_3_29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107a327e1d7_3_29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DynamoDB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156" name="Google Shape;156;g107a327e1d7_3_29"/>
          <p:cNvSpPr txBox="1"/>
          <p:nvPr/>
        </p:nvSpPr>
        <p:spPr>
          <a:xfrm>
            <a:off x="160025" y="1341700"/>
            <a:ext cx="77928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Example of get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g107a327e1d7_3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400" y="1360188"/>
            <a:ext cx="4045119" cy="32035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107a327e1d7_3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" y="2110275"/>
            <a:ext cx="4697274" cy="18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164" name="Google Shape;164;g107a327e1d7_3_0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g107a327e1d7_3_0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107a327e1d7_3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107a327e1d7_3_0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g107a327e1d7_3_0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g107a327e1d7_3_0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DynamoDB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170" name="Google Shape;170;g107a327e1d7_3_0"/>
          <p:cNvSpPr txBox="1"/>
          <p:nvPr/>
        </p:nvSpPr>
        <p:spPr>
          <a:xfrm>
            <a:off x="160025" y="1341700"/>
            <a:ext cx="77928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Example of delete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g107a327e1d7_3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904899"/>
            <a:ext cx="3677374" cy="23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g107a327e1d7_3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2429" y="1904900"/>
            <a:ext cx="4232671" cy="2370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107a327e1d7_3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4101" y="1218597"/>
            <a:ext cx="3677373" cy="199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ata:image/png;base64,iVBORw0KGgoAAAANSUhEUgAAA6wAAAG+CAYAAACXuon9AAAgAElEQVR4Xuy9WY8kTXYldmPf11yqqpvEABT0MpAIvelhXkRSECRg/ik1f0UgNSRFzkyzSXb39NdVmbHvq3DOtWtmHhmZ4RG5VNbXmUBWZUa6m9vm7nbsnHtuRj6+UvXAX//f/2mf6sDveFBGMrIXrSZ+1q/DatvnyYo+aFx0GH98rdYfr87pXmR9MiKZdBW79DKHFdn7fn1YRX+Nl7rY6V549Agdf+ubw5+fUXB06mM9z+a/YB8cq/12t5f5ZiP7vdZit9/Lbrfzv+OcTCbDb/vCsVo391lGBKfjc3zjfHzA87JZ9h+L32tZuLesXF4Lf8DfMQ0zGcm66+12Wp4er9fSY13ZODYb140F8BwrX29iPYbfKMPVkW2KPte/63Hsh/3ONRmfaRtZB14//GzPCevDh88OV3O2Pwx83GfWv9peXuTh2Lu/oX/wlc1m/TjFM5F9mM3qtVx/oOfCs0yP5jhFX9b+RCVde21srf0YG7svrL/5iXWS67Awb9DX7u9urO220rFx/XlQHx2rrU4OK1sHlWOPdmazucSDlTMGY8epYnNZr6HXQt/ouToyoat1fu1kv9u6+yDcC1aX7XYr+F6vV7JaLWU+m8t4PJZ+vyf9wVAmk4XMFzhfr5HL5XiBXCEvjVZTPn/+JF8+f5Lrblfq1aoUCgVZrzcyns1lMJrIfX8ovd5QJuOxzOczWa/mks/updtuSrfTkm63I416Xcrloitb7+wwx/Ue4BzgTeVmqOtkzu/dzh+vYxaeQnbf5nJ5lo97WOeT9p19WTnr1Vrmi4WMJjPpDydydz+Qfq8vo9FIFosF+7KAtjdq0m63pVwuS65YkEI+L/lCnn/Dz7lsTnK5rORzOcnhd1wb44T38X7PPl/xWkuZzZcynkyl1+vLbD4T2W2kXCpKq9WUm+sruep2pVQsCZ5vy/WGdesNBjxntVrJbruRUl6kWStJq1mXRqMutWpVioUCr412+qd+dNNyDrlnxG3nmtdIfll/u3v44K820f2zmPf56Yf86SMOL/TY7/F6JqpritMP6xDfN0+ffrAISrfU0CIPqhi/iVNU+f0dYu8ge8azjcknc/p+fX/N+941+qu/+suXu1W+d2Ne8fofnZSyc38EwOpe7x606kL7wZvnaIsfPovDySzinId1mj597sw7A7A+91Jxc6Ll0YNW+uu85AXT9OUDdGibFu7NmaqMyw46uR3yAn1xrIjNfi/LzdaDpC0ApAOsfHHGQI9rMAUCBvYMRBhY8aDNFszAGQ54cqlnuEORowcUXAhnxINVxbAAKwZYFaABSBLQOqBqGwoEUAfgU9cCESi1i7sFu4JCA6nJMY5BdKLeDpQb+AkYSoFmcrMrORcMoMZg1wPUg5vDQHFiq8RdDO13zU1sJoQFtrabQInA2wC2db7bQHDX1Gvp7DgEtSiT53swCvCw42cxgIzH3fo8uXGgS3Q9TcESz0mAIP271sX9zOvv/PWtv9g+gigDUw54OlCs89Rdz8CcWxziv6wDrfFmDEdwh/7a6rzcoZ1ajn0B6AFAAzxtNhuC1uVyIdPpVIaDgfT7AxmOpjKdrmS51nbiWmhnNpeTaqMqt59u5U++fCGwIvAsFmWz3RJUEbAOhtLvDwmC5zMA1oXkMntpt2pyc9WVbrcrzUZdSqWSZHOAc8L7AQDebwK4uR/uYQOcbuMnapPfZDCA4MA86pvPAbzhfgN41DL8fYX7c7tjP8znc5nMUP+pfLsfSO+uJ6ORAu7NZs26AahWq1XJFQoEqnmA0nxOAWuhwG/+DsCKY7JZKeQLbpwzvNZqvZHlaiXz+VKm0xmvMZ1NJStbqZRL0m612K/ddlsKxaJg5qxWGxlOZnLf78tkOpXVckUQXSpkpFkvE7C2Gg2pVipSLGETQNsc7j0PL3UaOBB127k5AlhTPv9TgNS4pBd4/LvizgOpib3ag6alr1P6IxOXOLOqKXv+9Q+LdzejZ078hvnhgffr9+JFV/gArOm67cI7Ml3hP6ej3jVgfWJr6+EAHx/yNwWsLzHrUgLWl7jUwZr8Ufrw+wDWYy2MeeCX7oHjd/WjU/CFLn9YjAFW1Ias4narYOQQrILhcMypsS3xQjewi9YuY/QUmHhWFWyJW//Z544K84CTDCKxg2NYARoc82r/eyDqWFcAVpznF+hcxEcLbAOvxtQa8xbvbsc0n+uoBwSIu8HDelNBoLJ6D0dPj7Net/aE4+w8A4oKkGxRHEZL10DR08UBO2NR/WxyYI+ADKDe9sjcuUcXSq6RCjAdoHEFGrNqbBo+1qKsvcYG63kKbh3rHS4e1d0Ydtc2x3oG/BvaaIBXrxkYbzQR7SNDavMioYqxuilYx5ex9knAFZh3vYayqaowcKDVsY/aLwrWje1bb9YEY+vVShaLORnFAQHrRIajuczmK9lujcnU+paqZbm+uZY/+eUv5PPNjTQbDTKDKHM0nUpvMJbeYESmdgzAR8C6IsPabtfkutshYG01m1IqFQlYyTajH9Efpj6IAKux0dZ2Jcd1k4LA3t1vtrbmvHHMMFlOcJyeyQ5sOMd7t5PNek0mdTKbymA4JcN6D4Z1OJLZbEYWOrPfkblUEJxjvfGN8gFS8w6w4n8w0QCvALQAzGRisfkiGfYnGN3FYiULgOTpjAxrRrZSq5Sl02nL7fW1dNptKXrAupbBeCp3/QE3FpbLpezByBZz0m7UyFo3GzWpALAWip5NDk+y6FkdPctuu7dSfsCwplytfU/AGj+SUlbXDjv/NXT+GYf7xheUcGarXuHwCLR69UziTaDX/CHb9grd9VJFfgDWdD35Me/S9ZO8a8D6SBuSstCnH90/R8D6GpP7/UmCHwOs8e76a/TEiRvnlS5pxUIyN3OSYGO/rEYEjq75AFJcfDspqn8Jm4Q1IBl9EUcMGhjW5PpMC41BiJ1DNseBLJxnAC7IOVUy7PSdvFaQNDo5cCwB9qyrXdORUAZErGIxw3iwY/IALMYLDw/eWBPXdY8NmomFk4d6ua0DqoZLTfprQMIYWruOjY/KPg1oKhDx50aAPGZzXW8kGNVDwOrrFYlmVQoctdUx4X7MHEtr88PGxzYstLscG+3YbSvNs6dObR5LsCnTddfVOaKgKm5rANc2g431dotDL5VW8GlLRhtfPR8MKqTS5JbJsroJnVhcUhJMwLqR7WZDlnUymchwOJTBYESmcTJdElhhh0axdUYKpZJ0r7sKWG9vpd1UZg/XG0HiOhw5wDqS8WhCufFmvZIsAGujKlfdtlxfX5FJBMNqmxKeKY5VCn4vwWTQbuScfN/G0e7VcCuoggEAUxlWZbJV3h/60sA9QPtivpApGdaJ3PWG0rtXSfCMAHHBjTBIfrFdQYV0xgFmFzZA+XEezGtBMgC1lAsraCX7mi+oVH8nfA4BJC8XS5nPF7JYLSSb2UmtWpFupyO31zfS7UB6XJLdPiOL1Ur6o6n0+ioJXi7nIvutVEsF6bQactVtSaNeI/sLcGztDc+WMN/jzbeLAOuZQNX3t+/55/4QNs+8cuTCItO9mtIdFSbWw8qcWcKFrXnh044B1kfk3z9k+164u16quA/Amq4nP+Zcun764QDr4zGsaPDDYX8zwPpSMy4Fw/pSl4qniOPwjs6aA7yQcmZdfpheL0jAQklx3N8pMHL59Z888zU6P5q5m91OZmuLYY3AuclEHbNn8aRx/GQiBvJQBhU1Kn5Pewhh7GkE8sgSuQWdZ1cZ46p3mpcnO8AaLhnfdSGm1cqyWD4Dv4GpdFLYhMwx1OHouDwIDzDWND46DFqChbZ+T8QsaY8AnPtlsYtfNWBmJbMsz5Qqo2zxT4kegDxUqVf/iIqXqSqV1RhZm/u+9i6c2EClxapqXzq23DO9/mA3iu5pyUKTE9ck1kmpdXSnJR6cyhh6aOwBZHJECFYjEGVgOBH35mIOWSM7ntM8rp9Kz1Xu6wBrBv3LkXk490Rku1NJMONZNxrPCjaRLOtwxFjO8Xgu09mcf9f5m6UUttVpyy9++UW+fPoknVaTcayQzI7BsA6HZFn7g5GMhgGwAuA1amW5vmpT8tputyix9bGlbiNJ2673gM09sqMu9tQ2d/zGg8X1Hkxf1hWgMW9S4CRgtckK+fRmrZJgAtbxVO77IwWsw6HMZlNZIY51u5E8Zfx7yQpYXZ07vLcBZN03GFcMDX7PujhWSodzebRQVRcIE9ipPBjy3vVmJblsRur1mlxfdeX29paSYAB69MZitZY+Y4MHMh5PCKBFtlKvFOUKccHdljTrdalUqmxzkIkn57u7U/3E/NS9QBL8XMD6UMRx5osneV9G5PqZ5aRlB1O+wI4clvLMs+v9ZifE8apPXNTeuj98e9+sYx+/0AdgTTcIH3MtXT/9cIBVl17RQj7Rzu8EWF9ytn1XwHp8kX9kvZtydl12WFjMH3asAdbvBFYfrvsva+DBWXErAVinq403beF6yFhDtyqNlahedhuZ9hyyaYejqlPMLaAPpKl2rDGr+rtKOQPz6LY3HGiK2Va/fove+oyHjYbMgJ8HrLyEsr4mLY7rYeDmWGc/mCEG/njww/mjbbBWGTGs4C/Mu2BK5U2lgNjiY3w5Lp40YbLjWOYDU6F4XHz14n51TKYBUQU5QXpsdY+ZN2PhTRbsgp89YHVDrXWPjaoiJvwwTtX3czSYbL4noqN42Qh5B2ARHRsDcQ/e3FPcse1uevvLArwhhpQxqVQb7Agg85SsIlZW41C9wdcegHVH0MrvjYI2sqzTCeMq+4OxDEczMnqLBSSoaoIEGWy9UZcvXz7LL758IrBq1mtkMwF4+6OR9PpDuesPZTgYy2yqDCuAXrVckOurjtxcd2leVK1WFFDSgMpJpF2rEjJEx0gbWPVj5yYF2FQ/e93DF+crw6qA1YBxbBBjBm1gO2cRYO0BsPYGMh6OZD6bygaM5m4jBces6kZAxLSTKVfJL+cguW2dnLw2WN5sjnNTY+z1+QCmlX2/3Uq+kJNmUw2XPt3eUhJcKhZZxtwBVjCso/FEVsslY17r1aJcd1tkYyHNrpQrKlt28fRaRScrd0oCqze66fZ7AdZjj5pjD6ujn0XPqDPXEWcefp7gNbl/FO+1pW7ZuzswMvl76p3y7ur9A1foA7CmG7zz7+V05f7sjkolCf6O+OCxDj8+wB+A9dIJ+pCJDn154Sb0pVXxi7VQp6guJ2Wez7rs6ZOjBfpLBLwcztgAWI2QM+TnmAxHj8YxgMpyJB1mbXHnWS4XN2hg1Vg9zzg68EkQEClk4+M8G3fgVBYzrbYw9+DIdjuM/DNQ5tfIQSYajJsiwHOw4A/lHzg5GvA2BjiatIcxnl6K69m+UJYu0A3UBrbWg7EIXcXxpOYKyw0EQ8TmsExG7UAmfBBHe2iaFCai1SfqQGO3xbkn+7E3lizcOYo5HQBKgM4Q+2rMWmLyR9LyeK4FubdziHagJjFn3NLYs8YHrpsO+yQW0IT9rtoAPEvERS6XNPTZy05KhYKUinkp0sFW3WutXiqFVUYWgJVxnGBZV3CvhWMwYjlHMhxOZTieyHQ6JxNrY1qtVWi89MtffJbrToeyYMhfl4uFDMYTuev35dtdnywrAetqhZ5nfQCubq470um0pF6rSaFY8PG8qiSwCa+dH/H2zj3bYsoh749dsl1saqQ2YHwp4k3Bdkbx4LYTwVje3Y4Ox7PZXKbzmQyGE0qaAbono5EsYbq0mkt2p668+bzKozUkQJ8hugWjsmMz29p6BYaC1r2XAytA3W4UTO73CnBh0qQOwddye6uSYMSw4msOSTDq1R96wJrLbKVRLcn1lboutxpNKZexAaCSYOs7izEP8njKITiWZ5suPePF5p/bz14bXeZkdP4C98wzjhx+Zgmn36VvfYSNt3s+P9hAfOv6/BFc7wOwphvkH/7eStfM5x91ErDGSOaNe/XQITPZ2ocQK50kOKyTUmaOOd3JL9kv74Zh5UpLweNLtu90bx45Irnd62p1UUnPPukFAeuxbo0lwZgKXJQbs+DA2KFhjcWuRbldwuL4QcobZ0oUObbqSAenX2Nt1Zk1MvNxnaexlRGgdg0hAOAiPURIclHgCDkDzwkG2KGlpJzULevj2EoDl64/9Dr6ZdJcK58gzWJIY6mzf2QE8x9jkQKoc8DCmQopQItnXLgnDJiyP3xKH1u4B8kr071gke/YRnNC9vAlTl3Eeh9QwNrIRBYZk5iqNNxtVhjrFLNP0a6KdkmYdfF4WCyg169Y30fSXW9kZe3wzyoz/gl1N6CG/+PnRxxzGMet2j4AgDtYVaRJgcst0rPgfBgh1SolOs8CKMKRWO8DbZMyb4jrBmBVszIAN5oPwTF4DKZVget4MuffbPwqlZLc3F7LL798VnlvoyGlYkFW67UMJ4gB7cvX+57c94Yyncxku1zTBKqQz0q71ZTbmw4BGVKxQPZKkMWNH5srDnBF8nEvD47vqQicaoxqGCtLZaOAVSXFTKNkDzQ3PwDW0TZInycuLQ+AIVyOp5OxrOZT2a4XkpOtlAtZKRaRtsaAqYtLdsMYx2grexs2cKCYZ1qbzUY2G/R7RrZ7x8wyNrhII6rrqyu5cYAVDCvKWa5XamYFwDpyDGtmJ816SW6u2gSszUaTpkv5fMHPWWurgdWweaL33037WFqbJ574z3ixvSRg9TjqgpdT+ldz+iMPN2LjV55V8YzSLmjVC59yRAp8qv7hqf/CdfkjK+4DsKYb8FPzMV0pfwRHfW/AGqedOOzu5w/isTjIcJXnl+/KerGCnp5wr3kZXQwkgaHWJulC+X1uifDKjJZw36cqB1dlfNeFNTl2njKsSDuhAIdrRw+6bERC/GiCaYhkvhhPD6RMeulzisZlxjlSQx5Vi02zFCZK/gTwHM8Lu44doyjSGT1FfRNCLc0R9WH+1tjYxwM8F6dqoNbLhiP5rz1HDAhYbC/qbwttknjs0zi9inMuNvBlAIIpfOBA68BvtII5DElQpi4JknnneBCrACOOTzNIz646kAUnppMf0/CpxSATpG01b26QiUfS7Uh6GtbmBqKM2TNAaSglcj/2zKgbrwPZedh4cM+IvaY6shsiyMqTmx7aXoBsi+0MbWOeztVGxtOZ9MdjynJxfL1apoNsvVaRSqngc4ISEGczPuZYY1517CApBmCdwr12MpORY1phwLRYrn1e11KpIFdXbfnlly90Cm63IEctyXqD1DZjxlp+vevJt/u+jEdT2TINi8qUYQ706bYjV1cdaTZVxoq0MBbLa5LawPLbHIwet1EeY85Pb14V+lLdlzVulUwrjnGbNroJoIw5AesKgHUm4+mcgNsDVshvF1OR7UIK2YxUSjkpl5xLMPow2ujAfWOphDA6Fh9PFnvj4oQ3azLgSBe02+dlK5ARw3E4lwCstzc3dAsGO45ywZ73h2O5h0x5MqFEGyZNSGkDtvqKgFVjgi2G1YNV92yxOaRzUHfEbo6ltUnuljx8UqcArSef74+im2NQz96zETV78gKPv2BSnXppYOyRwlNd78L34auedjDOP2w7XrWTXr7wD8Cark8/5mO6fno8hvWQwHzDHg2pHJ7yrk3TwDcCrMeq8gr99QpF+pqH4X54lZj0cRg2Tec/4xi3CPElxDD1/ex9XgpWnxrHzXYnY8R0+byUgbEzT1tv4uLEe24N5+R70Ug6mW+i91wakAQzY+DKch1GANlAcxyf6KWDjn00YOaBik9poiyTLajj5ZsBcYv1s5yVBrQJwjTfR9LcySSoh2llbK5E6WWUdVPmTVlYxwpnsAB3WzRczLn0O24t6QEkgA/72LFlbloaOPVA3V2bbfCxoRYfq0yYpbXh4t/nzg0OyQF0KFtq8avaTw9vpbiOBuyVzQ7xxlaG9qEaG/mxsAWci2tlm9xYHbmatsvMqKJYVNs8MGCvUlUD+QFmeEYxMg2zdnpHZQCu7Z6S0eF4Jr3BQAajMRnXVrMm1+2mtJs1qZZLUkC+U7cRo3VzrDzzBGs7AViZIxSgFeBtPOF3f4i8rGq+hByuxUKOzrSQBH+io21LKuUyGcTxdELjJQDWr3d9GQ3Gsl6uND/sbiv1GkBWl4C13W5SFsz0Ns58Sscm63LIhvmsqN7NbT9/AmMat836WD8DwHQxrI8A1tVqHRjW8UR6PTglD2UyGct6MZPMdkV2tVYuSq1aovGUzg+XDsrdezpmbsPHgcI9HIG3YFU3skL6oOVS5quNbLZ52WdystspkEb+1EazQYb19uZa2i1IggsEvhiT4Wgsdz2kHBrRXRjd1WpU5ea6LVc+TVBJJdAwfooV8T6u25QI2q9HAeupt9BzAWuEO5OXip/y8Q1sTu9vCFgv3VL9kQCre/YlxuDgM9s8smNecz11atr9sfz9A7CmG+mPuZiunxSwHjxP/erkO9zZsQw4LNBTNubBYW8MWA9m3SHsurQVbzEMyTVxYFVN/XcEOz63OWecH6DO0zLxM4p8yUMvfNocOw3xYACsdAXNYQEYcljGBisEY4hdhBmLY7VitpXmKAfMqjnM+qZHgx6DMAMX9n+4rjnohnhZv7CO3FCNyfRbC/sov2Z0U3iQ5BbuJu000Gcxs1Y3ZVPMdTg5Yz1oS8jYEeOpC+7g+hSn3VGnWH9dzworY2kOtfhZY3sfqg08w2NS5TiGNUo55B2EI5Y6gnN+s0GZYgUPJvs1sGjPZQXfANNBDu3PcwfpXHBQbh9y4kbhtUdMWCIQ74Dy4TPYg2cP3k1iEMb4ENArox3GKwavIexA7wYwrGA/h0gpMxjLH77dyWyxkHajLjfdpnTbDWnUqlIsIFZUr+3+8w7NZFhpAoRUNwpaZ/OFDCea5qU/mMpsOqOjLVLgFAoZ6bTr8ovPnwmuui3ET5YYD4o0LYPxiOwqvvv9kSxnC0wOzo9CIUvjpevrbmQWpEDLh+W6HMZ232n7A1hVJlol+WF+R1pqD8zDE8NLgw+k8WgzGExIgqeo+3Ai9wD+gxElwevlTHL7jVTzeWk2ymSsC0UAbBd7nXHprZzU3DanVG2wI1D3mwEAq4wz3spqm5HNRmSz1Q2DfLFAxhng8+YKeVibjGFFGQC5AKpgrgFc0ccYyyYBa0euAVg5BmWCVYJ/ywPt7o1wL2j86vsCrIdP9hO7//FCIcW7JMUhB2+3M8944vAzS3rJt+zzyjqyMfHDtuV5PfGmZ38A1nTd/TEX0/XTQ8D6FugoRd0OpcKXDegbAtbLKpiiJ8Ihr3kJt1Q9Wp8Um9BntePyg98lXL1IE/zYWBpgNYZVsYnKJ/Fl8lNjD/kZZZEuRtLJQw1IBmlsJBU9XM5EYAsLU68gi42STLpK9iWwgF4qbDk8nWmRryvr7NgwRbJmZOtYMXVrDSA5kqS6epp8VtvkJLyOVQuy1ADyzCgmBghhDht4CkDL4T9/NR8TSQMfY3hj86KwgZKI87aLxPGfTB0SvtWUKUDQwHjGg2LSa/3MAE6IKXSfR/HFfnPA2O3D2F23KPa8jmtCDIrdBEvOjqA/1np7RtZkwG48DXSxXJOWR10agVYaTDk85h1g+VHGAdYV5az3g5H89PUbZaONelVuui2mPWnRQRagMGJzXXm4PPYnKF0FG+ichudLlKmgtdefyBT5PxdLQc7SfHYn7VZVvny6pUkQ4lLLTMEislguZDiGLHhIwAq2cjaZKWMKWXBmL51OU25urghYEbeJPK6QBdvcDEZB0bPcNnhcR/AeVqTvznNgHOPp5hXdkwkc9Z7BhhYNqJyEGJ+jzWA+IYNGHw6GY+kNECs6lulkIuvVXCDerZWK0qxXpFmvSsn1pcLo8JwIOXDRn1u22TbFdsZezxeUcC/WkHLvZI141t2eplXNZl26Blg7LcYFo5zlcimD0Uj6AwWsMMbCV6NWI1sNVrbZqEm1VtO8syZXtrh7B/gZdqD/sF7Iw1oq6rid/DrjpXbyvRtuvuiyhkJjNGp/TsaRHDviqfqfrI9j76PZdqI7HqGJDy50+rone/11D4iev0efZe7q774dr9tLb1r6B2BN190fczJdP8lf//V/Otz+0zOPbRJ+p169/LJvBFgvr2DKUTo+JGednOqVFTdE38JnvNdfsjoHL/70r95XqsTTxV44/sdOw4J0slzyesqk6XImsIsmFw25Ow1KkU10qALAyBhWLSssRg8bY4tlY/Z4vJPCxsyYlqMxk8Y2cpZEgMwYeZNLq0Q0NkgKGtcYPAVJrF49Zhr1kygm9JBlNc26MaQG8A1sWYPJSjoHKBcTaADMO+U6oEd21YAVUbnbGEjcEElG0gMUT2OGvrGNgxhgW/lWPQ9ajA+OU/Ak0vWEuNcAo01eHIMOi8HVKwSS84BJje+2J254nY+KDFVtF8CNysLVXMieG7a54ncobE4b6HUbLX689xmBJH4BcDmbM3/oH759I2BE3OpVpynX7Za0W3DkBcuKWFG33LdNF5MuOwWCpsfZyoJxnUsZTRdy3x8TwC3nC9mslwSsrWZVPn+6lhuAJcailjmvAa6Qj7U/HFHCenfXl8loonJiF+cJMA2GFWwiwC7yj5bBWuZU4htvODg8n5SZ2+s2uo/Cg9elldnBjGory/VGtvutZDM5SplxHfQDQCuuBbMpAFYYVo0mM7rxwmjKACsMl/LZvTQqZWk1KtL0RlFIlwOwr7JgNflSUG6bZmbChg9MEgx2dL5Yy2IFZncr8yXkwVvJFcDgKsN6fX0l3XaLUmmYVSGueIRNgF6fwHU+x/NuL7VqlXlb0Zdwaq5Wa4xhJfvr5Oixm/ZhHPh3A6xnvXRMEuxvlbPOPrY0O13A5S+oC888XaW3OMI9y/yGgHsf/NBteot+e8FrfADWdJ35MSfT9dNxwPoOes8Y1udV5fsA1nN3TFMO1aWRKKmKD7sWD3vcFlmpCnrxg5L1ed58ePHK2fr84oIP22OAVSW/IVjzaOoAACAASURBVIY7BoUxcxNhMV1cukBN7yTscyk+THmiKMbAjIIPD0QcaPRgyqd70cVsACe62tbftTWc/xHA8yDNuwXbReNuc85K0fZZLHHGkYnck9412PdAoi1xvbWdZkzj5JjeZRayYWTG0Asrc63uyJCEKiByDOnBKMcb+hqDG0VXuIH14xadq7FUh3l+Er2XZKGjMUq2JRTqTacYw+na4iTj1jFKjLvCIhMtfBpYz0i+HfsCRd3MMbZYVC+51vGJzYZsLoR+CoNrpFToH2VXNaXNhmALuU9/+nYno/GIuVdhunTVAcvallajTtluPg+gZhsogfVFU03SDdYRxkDT+UpGk7ncDcYyGo5lMUOKl6XkcztpNypye3v1ALCuNyqvJcvaG8i3u54M+kPmeVVzp62Uy0Wyq1dXXem0WwRqyMlayMNkSOebza2wKXG4GagThvPoQAKMqWlAfrpY0JkXABXOyfVKWSpwJmZ+1owymACskyll1ZAEIw54yBysM9ltllLMgc2sSKtZ13ynpaLmj3WyYIv59tJzi3s3KYJLG7RcLQk+4eg8mytonS3WlGEjfypck2GgBMYU/cM8rLIlaw0Afd/rcSMAoBfXImAlwNV+1Ly2amClzwIDz0ecy0UZ1nKx/PizOI5pPGMn9uQ7x23iuCfpiXfBw03hxAknL3Zc0HOU5PUFpyg0rkR0+LEzH+FjT7T7O/05dgj+AKxvPggfgDVdl595h6Yr9Od4VIJhfQe9lhR9Hid/04/DGwHWRx726euZ7sjXHJ5kT3/fGNZDYiy5LE/XV2961JkD89ThWLCDYTUAoX0RASbPwrgWeuwXnG8VKATwGLN6sRxVF9GOKbNfHIvK0t1ORby2MxBp8YOBxY0X2grGVOLoC1IzT4+Q41F1P/sLubZ4tifJ4sYyZEUC+k8CBLoGxE8AhQ7migxwpWDU5NXGIOpmgUkvDXkqSxwY57BsO9zQCaxzYGWfXlBG8YqH4NSG+UgMaPSR79ukbDgCiI6t9eDRS2i1fewXk3U7AGvlU2oKtGtj6qeey9tpGDgjapLj5qjP6euMoMjCGhiLALPmKwVghaHPTlbrrYzGM/nWG8jvv36TwXAg++1GqpWydNtNue52pNNqSq1akWJRDYPCho5WjkyhZ8v3strsZDJfyWAMhnWkgHU6k/V6IYXcVgHrzTXT2rRaDUqCUVfUCTG0cBju9QFY7+T+fkDmFQZRmCeQJuOcq05XOt22sqwwXwJAY/cGGTzvBt921/dR//l0NtFNB2C8QqoaxuFOWR8AzEa1wtjeWqXCmF70gcawLglYB3BFHoFhHcoQ7Z3PZb9bSymfpRS41WzwG4Ab0mILBWC/Odk/7yq3CeJjWCm3VmA8n89lOoOp1VJmi43MFksF1LkcAStS1KBPu+02ATZMnNB3w9GQgBXsLw2wdju2A+D2CvHA7ZbUalUpsF06pjGj7+dm9Dy5vfoOgDWB3uzJbnf7E+uXMwDz4bvsMRD56HvFx3ic/1Y8Vs13CVif2Izgc9teMVEXnHwmn99dH2cc9MAHYE03Jc5cQqYr9Od4lAes76jHYpfgaLl7Qff/fADraw/PIWCNO9tf+7Ur8egIhwt/tyqkmX0XVi4+LZguORMUiwH1zrtaEVtIxLHeSeOd4zvxQVIXrpqU/SrDGL/hEwypS/dCMOJktSrZcwD5II7IwJtDRa7y9l98TpABxwvTxDx0ANgDq2h96A2a/AMjPEUUMgSwbPWOJbwGcFQNGRgcb0ajvR6B4sCmEsoejr2luon/5kjko1PpwKwpAe6tAe5EGy+aSR05zxb3BowMgCvmVOYeAMHKMWYdnyOHJ1xm8T/mooLVZIofM6DS4GmVAqvkWVOyoD9yeZjlaA5esH4KePdkBvVvWUpmc1nEYGoZGp8szOs5mcEwaEx33n6/J+v1knlPwayCybzqtBnnCBCULyhI1q42AB56GWMLEDyZraQ/WTCf6nAwIsOKmM5ibiedVl0+3QKwdikJJmDNZr2r7QRpdgYArPdyd3dPkIV6mqoB7GC7DYfbDlO4NOt1yopzeZfOKDH2tgFl7ye3weMMlCz/qj2T0XdLGlHNpDcaCeoC9rYDF95Ok7GfiA81wApTI8T9In0P0sf0XQzrcrmAlEAqxbw06zWm7wHLCqYafXsYc+t2QaJNLR1DMteQHi9hZjVnfSaTJSXXGDeA61xBASv649YBVkiC0eLVainD8Uju78GwDmU8mVK2jf7C2EIWjPGt1WpSKKq5VmD0nVzZ3RPhLgTD+ulphjX5MEnzRHd3/ROHPkA9j8FJKyP6+wXvi/NOOe/oY429oITU/ZrqwBiIPnXCB2BN1Z1vfdAHYE3X49/9PktXze9/1Mk8rN+pij+UJDjxInydDnvtCX0SsL52BZ7sth8AsB72z5nbt3a6SoJXPuepZygPYlANbNDER+ACG6XEiOJKA/gCAD6IyzQA5GNGqY11gM2tCC0Xp9uld8Jaz8ZZLsjgJBxQpDGXBm49nIi27S2nqYFQAsuIHdPY1iT7h2uGL2PS9BOCR6avjPfVI2bUsVs+LyoB1SETafJoBRaWgzIhxY7kv2yxz1nqaua6wTPdUfoYv3RlP0T95U81YGwC7wCUtW8iUO36Mo75NUBqkliAAYAIsGJkMTfqnktTIgdKwaIpY7aQ9VIBK4736X8A3pxzMYxwCDABNJ2La5Bra99DyokvgtUN5LOI+VTmTnOJZiWfL1DKit4HIwfWEClb8IV4TQBngJnZZCKr1ZzxjzBbAmsHZ14wmWBdwRAC9OoomjokSJvRBsSwkmGdzF16GgDWqWxWcykVhPGxnz/duBygDRoRcbOCIH5NJhGy4Lv7O/kGmfJwIsvlxoN5MIFI4wKTIdSv0wTLWqUDL/rJYfsACiPlRBhlnQA6LRzw3mvsKmS3gzEcf4cymU7J3sKA6qbbkVajJsWCOv1iTNWFd0x2Fcf3+0hpMyHAhElUuVTgOXDuBWgl6McmQtgFc+mPgmzdJLkAsXQud7GyyPeKHLcwtBpPEO+r7sv5okqCwYYTsHY6jGHF+dh8YAzr/T1TFw1HE843bBKg/wyw1ut1KZYMsOr9bAoRJ6rwJlHot4Qk+BTQOYPhvPzVF+2o2X1+5KO0K4bz63H+GYcbbxeUkLY5r3fc4bPYv+eOb+JeUpF4vfRD9tEljb7gnA/Amq7TPuZQun56PA9ryvNf87DnD+IbM6zPr/Cj3fmKRfOattjzC6bXHNizy/5BAauunx98PTWWAKyz9cYtvZMLV8+EPgKW7O8mj/ROQQ4AGsul4MpYi0ima9JQJ+G0iuv62S2g3WzBfCHocxMm/I+YUIs3c/Jbx6AZjNQYTnNSCs7HPk/oEfmrXt5QYOhBi7Pj/1FqnYQBUmSCZG2K82RqvyVHJck6u7PixWZ017iw4UQamkjH6EFILM0OYxTIbHNFiuVrwZnXSTMjl2UaRjHTCEAEUsLsuPAHG4fUJgAuYMAWkGmu1gSgxrZuwKICtDpTnc0aIHVN4FguFPm/ct5O5stcmHsCTDjAkqUGaHWxk/Y7gKgxsADMKBPxnmAa8TnqAfCM45H/E323Qh5Pxl8rTsO88jltAZqZ93Mp2+2G+Tqr1aq04BbcbEijUVNpsHPljeXBBqKRamW+XMtktpT+aCo/fbuX8XAk6/lcdpu5lEs5ub5qyyektOm2CbToNqsYSfO5LhcyZk7THmXBiAmdThey3WgKHYDwMljWTpuAFQCtVa9LuVL28aXcS/FASSnXoJDQi/lZ6I7T+FuNo+0j7rM/FIDESqUk15223BKwNmi+hDpgjJF3FvlmEbsKoygC1jFAIQCrSLVUlFarznyzHrBioyDKaxvwlZPMe0bepVTaQbq9ktlsJmMA1slchqM5f4YkGQwwXILJsMJBmZJgOPiC7V7KmDHB94wLBmBdLldSLAKwtn3MK8YB7C/TdsX3m/3m7wXdYDopCY6fxK8GWI893Q/gjZtX0V7VSSR1/vv//DPspXPhmWe/1V/thMSG6Otc5QOwpuvXD8Carp9++HsuXTOffxQlwe+0t55frTcArPbyeQScPH+EtITn98XTNQkP4IdXOuPd/lLNPSjnBwCsh4N0gIHiXn2KfIX8co6EhmAyIiCVxEqhBAOTcb5WnxLHGeNQxhfFpSUAbSSVNfYOcWYxODYw4iWkfnTCykvLdMtKn4rHxXBG8mE71Vqg7FMAsCpPjQCpjzlVcyRrrzGx6mbqWFh3l8SGULG8Nwnora4BOAQGx0XEOuZVY3GPpVTSVjx2f2iKkJAnlCWYGZUzqTJHVuL3g+BtS4ET4pljJhgs5EYWS7jfLmQymTN+cDZbyAwxgZsNGfXlQg1t6KhLthh5TnHc3OURLUgW7JrsGS+IbzColucT54KRxThBnlkCmM3nnSOtMvYAVfhCKhcwthij7UbTq6w3K7KBZBsLeWVtAXzzOebZlEyWdUHLcFxgZjUlDdx4MTu2YGqNIUYZsufxAF6QBjcbiGctSNG5ypLFdX1MhnK5khFT5Uzkp693MhuPZbNATOdSquUCpcAErJ0mpahgf2lCBPk0AetSptOpjEZD6fX7MhgMZARmcAXXXtQwK3m0s9GQTqdDoAajIYDpkpMXWwoWVRPoAwNzR2X6zv3bzXeb39iAmCNNDQGrOhUDsNarFbm96sqnqysCd/RFLAlmvtnhiDlY+z0FrKvlUoBLa5WSsqueYYUkWE2bCKpdmhydk/hXUwTp/aNzHkz5yjHPYMERc4x0QZAiA8hi/sCB+Oaqq7ltO20db8G8gGQZbPW99ABYhxPOyUKhSMCPvsN3o15niiBIyP296zbPTOlByblThXx6Kob1CcnoqZfWk+/eeHfpQUEPdrj0Tc7HpnsCHoLXRypz/vv//DPeNWA9xZjH/XbwQL6wJ56cFh+A9dRdo3//AKzp+uk15mi6K/9gR73HGFbrwucP4isD1vh99PzKPjlzXrl4H7IYSxTt5w/AmvKmfmSQzhm7zW4vs/UqksUG91XNWeniK2NTo72CF3wFdgoAzy0yTU7MnKLBoCaW1wVGUaXDCt6SLsUKDPUrgK8kmDPAqY6eita8Y7HF6MUTyi3Y1Ak0MoCy67j68ld3cQ+cD4BqDHTt8MDAatnWfnX0dboCB0htgY4qMUUQFumRvDoAjTAf1DDIrUNdPGkAycG91pxsYxdY68+YJbbNAa2LORsb054leJwAePWHcnffJziFhBdMKV1rHbAAQM1ns5wXaAvAI1Ox+By6ypwWi0UCKowXQCRiSjG6+BzgkSlSpjOeV6lWWCd8hrECAGV86AqS3x2Nfxj3SamxsrfoGwBHxKtaTOgaTClZ1CyvAzMhgGTIffE7WVrXl4iVhJQU/bbeIkewGguhbNQfFPN0PmNd6vWqNBtVusvWahWa+OBzAFaA+sFkKl97Q/n67U7mk6lsV0vJ7ldSr5bk5lqlq4hDrVQqvF6WfaFuwwB70+lYxiPEXE4IWIfDocxmS9nucyKZAtnmUrkszVaTDCvcbhFzSxffQsGlnsGcCPPOGFaVW4cYXPyujslrmixBaotY1Lten+CuVa/Jp+srfoNhJSjOKMNKSfBkIr3BSO76A4JCMqyrleSycOMtS6fVIMPaIfNZUEmwA6rcQjLQ6ja71IQsep6wfhu6BMPgCcx1vz+miRI+Q7+DYYW89/YagLVDthRt3GxWnmHt9fqMs4XkOZfLM2URzgFLbW7LqNvxL4tnVan5kwyrAZ4LXmZPP7+PgVL3QDDpRfR2tY2vhKjjqR3Mizarz3njRD3rTrvw7JQvyTc4LHYGvqj/TtfxA7Ce7qMPwJquj+xpkf7oP+Ij3zPDasNy+QP0jQDrG8yfy/sgXeVMEhyzZLyRXvvCqaoXKvEuqvNYnX3lbNv8FDP+sDVmumRMhi0iTSIZg7YYoAUX15Cn1ccfOqZVjw8GJgbQKC0NtpsO6Crk84YnDkBh4YpyAGxM2hu4R8sNqzJCR9h4qaEBPi8JJsAOqyRjeBUMJxeCKmHWz9ToxtM//MzYIQPSVpaBwRgA2jWNMVJ2WGWHVm6CmbW/OM2q1cxY5eDk7FZH0WqGPe7q7Y938yde9BhTbAtaTRGTE8hZAVZgFNQfjBnTiZhBgFSANQXLam5E5sux22AGNxsFshovmmd8qI6dy5nq4moR/8giXBocgB5cG99kcReQ424p68V1mLYkF5slKYiE/JdgF0AWsdjTmebk5PWRNkXdgPG7brBkyAyu11sCHMyp/d6ZedHBWb/4txxiaMM8xf3Az3bI67mUOdnSnRSKec1LCjBeLqokt1iUPdllIQBEfOdqPpctjJyye2nWywSsnU5LGDeJHKroJyd3xlxg+5Zgr5HDdSjDEQDrWMbjqaw2GdlnCiLZPPOPlisVB7yuKLkFuww5rLGYwak6Occ9bskgH+2W0m6A1QnT6gCADmXYH3BM2826Ataba2k3mwmTKDDtI4DI4Vju+n25u+vJNJIEg2EFWL3qtum2DHkx0+KY+VUEXO0+iHOy2rjAdAryY8zH/mDE+vX7A36G8sD8XmMj4Oaa+Vg1ty0A61om0wnNtGi8NBjRrAlsO3O3Xl/LdQcxyi0y1BjTY+ZigfFVI6hPVzdShpT7qa8LXmjpAOuxi9qIHsAbez2kfJmlPCyqwPln6ENUi7jw7Kf7/a3++kj86ktf/gOwpuvRD4Y1XT/90Pdcuia+zFHv1XTpsHWXDegHYE07S8IDOF5E6c8XvOPTXjblcT8vwJrcUI9nNliLnYyXS5W+Ointw3shnGNA09x/CbwcAFWGFOAkefcEUKYle3mtk7BicWogy8cSgsFzsmKAKbAhHnh6uiCYFVmdlWV1MsM4aMtSnzjTKJaVQHAmR9Te8sAvYjEDyItAYZTCwBqXALeexUqyxdqWkArF2F5/NxzIdQ+fR565dgY78ZiFjYVoI8PieENHuXsNQCkv0/lSvoENvOszBnE6mcl2vVVZLwAlmGswjGgv0oy4GEMaPLvNAsp7887giOALDK3Gsmq8q/4MdhMdDCaUoMU2BpzcF3JQ1Bwxp3YOYlExT1R2u5c1c3IqsAUwXiyQ7gTMZ4HnaZztXkqlsrRaLcaIAqyqo+2U7SjAhAnGS/kC4xnJrOZyKkmO4p7N6RjtxOUZtzmfkwUFuMVI4n+y9ijYuVirNLqovwO97gCURVqNCtPSwOm3WqsoaKWJkQJ87V/Ik9eynEMWDDkwUsWMmO5mDvOlbU4kBxlxTrL5glTrNbKKzMsKaWu1QnMjgFa7HcOGR8T0u5Q8kNuCdZzMZi6f6kgGg5FMJxM+jwFYwVwCsHZaLbLT6CuVfCPfrALWe6TiuXcxu0tIdUXqZFibLm+sGleZ6RI3Fdxzh/PWG3wpgx8UFBnGS2OejiGVHjrA2uvLdD7nHACQhjkWAetVl8w1NksIWGdgZHuMCYZTMCTt212GfX+F1DbdLs9v1GucB5oj1t0skSmbmkCpJP22exUA66GE9NUY1sdeYcnNCD0q3P9eGpziDXj+2uf8M3z13htgPUcK7BYrF7Y+xUiEQz4Aa7ru+gCs6frpLeZsupq886PeM2B9iUE05jAxDPFO4sEi+ezhit9B9k46u5DTJ7xEX5y+SmT7wQua7UqaM1/mGHanQ3ThlZ8Edfbyf6s+OatlrNThpAjLlYdlJVsB85npCuYo+nmAVQGU8fMopYmxICEnagB7uih2caLmAOzSsyj7aEpbvRFiZpHyVNbD4kR1cMjSESxZ6p0A9qw1gX212Exn0uRp1xCP6gnCeNXk5gFqxXZFTGVIQeNuXgdCjXGJ8LOjC+KZlOxX6xtc2kuoHbBWwB8D+ofj6NPpGCh3aESvEsbWwIn1sQexUduw7p4vV/LT1578/qc7GQ4glZzTkAY9gNQlMLNRtivkisVV1GVXQZoGzuomAQAlY0G3KhknWN1u+RliCVGOgW0cD2YM8l2UAZaPYMAx6po+Jst4zsl4RBMfAzQAIQCs+AwAjxLe1dK57WalXIbMNkepKqoHE542nWPLZOQQD4pyCSSR/iaXk0q1JnkaQOXVYZYsuEujQ1Cl7cbsg8OxuRFjvgCwYvzQBp3jOofRRz6tDoyf8hkplQqUECOmEzJexF7iONRFNzsAWLeyQ58t5zKZjPgNSfBoNJbpHCZXIvsMpMF5gtZCuSSNRkNarSbT5DRqVXU0dkyrSo51XmPehXtUN63mkCDP5jKaIBZ1zHjUMZhhgs4MmdtPNzcKWMGwwpwIxljM2YoUOFPpDcZkPZHvdDgYMp45n81IvVZhDCvAJAA16oV5pQyrqg3suWHzlfcGY7p1TluqIEitR5MZXX8R29vv9WU+nfnctIxhvVWGFaAdQHa9gYnUTAaDvgLWwYBmTevNXiqVqnS7V2q8BLBP46VyYtPNnlGWfsvkygnAeuqhHctG3f2SPCWD6IvDj46UemoBkNyePHgsPF7LxDvQuYSnBpOXvBldsL21+UimrlNd+uy/nwtO7YI2lt5c75jfwLNrl6qAI6Od6ryf60EfgDXdyF5yx6Yr+Wd21B8dYI1mhsNkKUf0kUfRG820N7pM8Kn8noD14MWcdAULb9S36pNHJ8gxXPpEpR7+6eEn6hKsaW2M5ePGgQeeDkCB7XCLXatfzi00uch0/yjuDRU1mXDC7McVgIWgshUKBgJIDIBVwaPGuNliNlwvyRTxjuGlg7FRDNxs8aa1c+ZFewOUgdq3+1QVzapjNWbZGFy7jMZ9BlbWAkzjng7HuHheA6iWNsPKSGyjH4xVZPakhjmORSYrF2IRw5rKSbG108J4MtfnnrLPP3wbyLdvPfn2tcc8n+hhAxAGJG2MbFh1U0FZVAPJuL7GtGocLmIGAb52+62yhZsNQeJivvApg1BGCelhnAyWswZsrmsnGLhKuUIwBCYTDOpqufDgFAAYKXEIHna7KIWJypJ/8eUL3Xd/9/ufGOcIeWineyXNZovTA2AVZSzmc5lNJwRXmp5nL9VqTerNhuTzRR9TjJhNyH19u/eiDO9uS/AGBpeA1aXUUTZW+8kUCJZ+B1JnANQKgFynRZCJGM9apUyMvKfhExjWjazX6Lc541nBso5GIxlPFjJfbGS9w4gpYM3m81KqVKTeqDOWEwZCHrQWi1IoqKTamH0zHgObDRdlgvjplE6/yEc7HCEND3K/bsiagyEFYAXL2kbeWAOskGyv1wSRvRFA5FAQJzoYDGU+m/GajVpFriAJvmrTDAljofUBu+ocmt19rve2u//dMwfjlQSsrp59OBIrYAUwRbsVsN4wJpXy3jwYcxiFTWUwxPE91hFMNXLlFotlmlYBsMJ4CW0D0OUGmXuMxTJl1sXF1960u2TtU30l4hyP7VpfCliTz1utS/LZYWOepp6XveMuOStKFPxUvug0lX7rYyL2/JKWv3V1/5iu9wFY0432x7xN108/87Q2xh4dotToNXIxwxoB2FeYbYdY6BUucXSGeHDoLvhW1/UL+yO1ereA9VgPvhBgpUzX8oO6dBheoucWkAo+AxiMGdZQNZ1Jfpq7PJ5uGeoPw4KZslLHuHFRH7vkxqDZxXs67HUowo1S4ET6BscYM4rRy2Gd7a9b1AVZsDkFR51pjEMCsIab1wC6glF3fydueweEj4BR9qs71m8SHOqTE7p4x0wHjaIDoJGc0vupWl1iN2G9GMAJDId6/ZH84VtP/vC1x/yeGUhni0UpInbP2gLmdq9AFGczR6gDYWBENWYVZkbKfgOorsB6zgFSFCQbYJ1OJzIajsl0UVqczdH5F7GCjJ01ubaTxAKcgOWEtHU6nTlGFjLgldvgUFYPZkzGuNrGBByAwXLe3FxLq9lkDlFljZdSKJbIvMIdVttbYJljgLP5jOY98+mUuwFIZQNDIwBY9AHOLcAsivM1Q0MoMNGoA2Sl9VqdfQQ5scZdizN0QpysMtSqFECbNXQEv+eLBalUymRFkeoGaXNgSqR9iJyyK1kt5jKfz2RCEyYwrWOmzFmsUDcAYrDUedavXK1ItVYjWEdZAIswYSoXIX/WaxvbjjqtNzuyxZDVgo1GyheA1dkUcctLysEL+ay02y0C1hvnEpxgWDcbboD0kYe15wBrf8g6ZzJ71uH6AWDVOGFvvBSHETgVhj1vFCTuZUXgafGyIxn0BzSjms/mLAsGWDBQQj0BPgE8weQC/M8XMwdYVfIOYL5YIq1SUZowXrq+JtgFMIcsGNJy+zIlhUmUFcDupNtsSyk67ugL7tH4lod06mUMa/wmi+hKfpygTVOu0KK1SqozLn1jB5R6aQmpqvcaBx0BrB9M52t09PllfgDWdH32w91z6Zr18kd9MKyX9unrMq4xYH3LyewhxveQBD0iefq5ANaHoPzhyGIxPnNmObb4V/lg5KLrFmgoz8yIEhK+oPMNrEQM4twC1FhWA8IWB6tAVBf1lptRgY3V19CdDpi/EyLDC2MRNBNGSFWTlBqq3JTtiABjME4KYE/XeyZbszQ2QSZtQDVpNHWw2DOGxtLN+D5JTvaEVNqBUg9qnbzUU9jGa7r0PIn1sDGtrm3qwCtkkmBIBGbp61fk9ewxLch+q+lnANwKzHvq2KOMSvPZage0kB4EYAzyVjBj5hAMoKCAFW6xc5lORoyZZA5O5uncyGQ8JtuG8lAnAEYaPIGdLJVYJpn2vUpuIa9FnCvqBkkqwBHAlsXDwkAJgBUSTaSzgRESvpi/lI7CkOIiLtWlrckIgS/+lsnkCDCRSqZaLUsGrsPU10LKu5PlbCqb5cIbRyFucrHeyGafkY3L4bqXHQEtxggmRTUwsnXIegtsBzYGyBAjhhLxus65GCDduHBMU7CzaDP6AvLYSq1KtrVer0itWmI6GORslb1Kg2ezqcwm6owLSex0tpLlGhsDAKxFyRfV9RjyYJSlgLXmaFxibQAAIABJREFUpMFFZw4VZNyMK95g3FaMXUUcKhx4AVbBOG8pt97yPMiXb2BOdHVFo6IS85Vq+heMBzZCBsOJ3A9Gcn/fJ5g0wIoYVjCsAOSBYXWAFSqNyJTLbjsFhcH0ioDVxbBqvOyIcuDhYEQwimdFs15TwHqrgFUZVhhywShrIaMxjMT60iMzO1TjJclKrd6Q65trssdXnTadlsGYU6oebb/hXjClBca5XW8wrdGTX88BrA8f4NEbKyHHOL2oSPtSPxvjpi04qqItNg42qX8Y0PedGdYfpp9Oz8oXP+IDsKbr0gvu2nQF/9yO+gCsaUf0CYB65rvq1BXjyfvWD0M2xUDEqYq+wt8Pb9yIo3NXC7vW593kb9yTqZnW5IHbPfKwwgxHjUR0OOwYNa7RtDP6ueUc1VjTIOHUuFOT5Nq6KrA5xlLwLCc/NvmnZ6DcVFCQqVJXw8KhTqGO8WfGoir4c2Pm51XIRajM1sFEekB2POxMi7tklRy9qqZQxrCGQhTU6zUoqXXErhnIxDLlwESHeF4DqxYZ5SXFroOt75PtCDlXgWl1UyBDIPHtvi+/+d1P8vWnO5lNZhwcmAyBRQJgBPDbAABuEQuKlDC6K4A0Isai0mk2A0fegsvjGe4UMnWrpSyXM5oEwdhIDZA0D+p+t/G5bwFyAPbgnovjkOYEgBnX2azhBpwlkMR1UCd8DuBXBBiETBbuuZDKolyAVBggzeZSgKHSYiEwZ8J1oa01dhjHLVZL/i2XzZN9RJwiQAkdjJGTtVQgMEPG1wpO56bHnrJf5FMdLzey2iB9jqZxwfUphd5CEoycrNqfYGThtgvgDVCML8iJAbiVtXNplwj6wV4rQw2Au8QYuOch+gRxn59uOtJqlCWXQRzwShbzKVO0IJ51PJ7IfIHcsxhq5LdFOpsiTacK5TLZVoA2sMEwYEKfAsDZRgbuebQDgBXxqxgzyLY3q5VsVmvZbRDjizQ/BWm1wUJeyVWny9yvaBPKwdwmYEUan/GEDrz3kAT3wHzORDI7mi7BJfga+U47LXUJzhccwwoXaZUGKw5QT+MYrNrPClg1hhVxtpQeExjPaYYFwIr8tp8/OcCKNEP5AlNzLZcL9lt/CMDal3vmY50yfhcuy50rOCDfMNcs3IKRjxVj5u+xaEfXJMKNSpUbPakA64GJmmmxwrlHJMH+gRxf4by3UHion//yTH+l9Efqi8Q9wyOtzAGGPb+yb3iGV+z40JM3vPjHpZ7sgQ/Amm6CnHnHpiv053jUewSscZqM5/b5A8ATzQz+eLg4fvSCRwBPwBHhif/MCn/vifs+AWv0Vg2Cz/dtv59iIPWQ44DV58v0EtqI4YhMQnwe0ARYdZPQvcCNhVCWNtwRHsS5+4AsHZlVB4gPAGuCkaV7qmNOLb42TilwULhiyliu61rvUqvYbWPspgd57g8EhRFwJ8iMzJG0eJWL0rgHdTe306iPgxNw6PmwCDZzquAWzHLMydjGwjHcBvQB6mz9G2TNOrQWmwjwibyY/+Wf/0V++7ufZDFbSHYvUswXKXUFE8e40y1iTXeSQ/ucmy1AGQ2FXBobgCfKV2GQlM0SsJGVdNJxAM3VCvGlAL0uHnI8UblwPit7GBExXUyB34gRpVvveMK6IK8ngN8MAGe/I3tH8JjL8XOwl2Uwh2z3nuwtwJ3KdUXu7nsEvYhpJcCtVgioKFFeLAlKIN1F3GwFzKgbH7KR+TxZsmq1ROfbZq0s1XxWCjmV9IK96w8nMp6tZLEBm7hlHlYwkpAaYyDQBkhywQpjXBDTCbADgAiJLeIp8XfIkK0P4AoMoIr64hw6MNOUCamFdpQwYzMJcuFupyHdZk0a9bLksztZLBDPqvJgyK0BWlfbjGRyKB+MdYHfYFohE2Z/umujTuhXbjZB1r3dsm/mi6Us0VcAzRj7zVr2GzCQOzLcyPV6fXXNOGAwkkzFk1V2cbneMFcvmE/MOQBJpMMBI4wXHgFrG7li22RZEcMKVh1xp6bmMGmwu22jnMB6zyswRt8vZTiealobGCjxOjOaOzWbAKxX8un2Wq67Xc+w4n7DnJkgn60DrMgpjDLQd2D8Ych1e3PLczFe9WrV5/nV+zWOCdcHWK2E8UgJWFO8px9IguNzHjzfUzzwnzz/dIXSXyH9kfYKSixlIv+lM0s63YiXPiJ654St7Je+yEd5l/bAB2BN13Pv/j5L14zXP+q9Adakv1tqNPloR70cYH3kEi880164uLMn0PsArGH7/PEZ8P2cAE92aspBPA5YdzJnjspg3BPHZZpjLxa3IVekxkMa05BgyH1dtL+ULznQezsTFZShYFVZ0ZjBjVOJWPoTF/jnGWBdRwYWF78rgAujqIAxgDke79PpqFY5ZiqVODbdsXM8doxlAN96DTMkUmAXjtXlbPjykt9I7muLYF2g69HBATjZhsPx18W9fnrIMmNhP57Oyaj+3T/8k9x9u5ecZMkYIT9npVRm3cBW4X919tWUIXThdS7J6HOACTqj4vjVShk6MJ+bjYwnYwIzjjHdfTeMvUQcLIDAbD5j7CTGdzwecQyQXsbVWmr1Gs+HVBfgB1+QoaJs1AfgDkAJjrIAd/gdrsV7xnVq3VFnxONClguACmYPbBtjOJt1spXMzbpBHCacf0tkE3E9sIPaRnU2BotYLZek26xLs1qUQlZosoSxGQyHMpzMZL4Rxj0iRQrYSABuMJTKoCqox7VwTr2KOMi8/PT1m5RKcCzW64AtBvMKRlaNvxSkQlGA3K0A6pY+CBsKGqu7JuPbbNTk8+2VNOt52W+XMp3CyXfE2FbkQt3ssgSqyrKWJQvpNaTCyIlLt+I82Vf8j/kKhQDvwc2W7DYNo7b6vd+sJLNfSj63J8hvNFvS7Xal07mWaq3JmF60SXPNbmQ0VUkxHYZ7fRkjthSAHox1pUhTKchtNbYUpksaT2vSf8hvw1xWMO3vN27gZCLAOqG8HeMNcAwmF5sZrSYkwVd0CQabi7RB7E+X2oax1KOR3DMfa1/unfkS+h7GS0hvc3t7S9BLt2CMqzMFs9ACzwLv91ItllIB1vB2efpJ7gHrsRNihOcA9Mn3gj7Uz/o683B/P597Ed+cGPX55/RZpV1+sEl7zykhMs+6rK/Oudhjx6adUS9xrZcu41ivPX/dbe+Vv/qrv/h+w/LSXfWK5X10UsrONcB6uPyP02mkLOrZh1mc1mFBzxnMFwesT728nt0DdpuHBfZz2n5YndOiWJe3NrroS14/TfccXi/56Iw7/1LAeroX0tTz0WPO6TDbHY4aiTjCyXLJlQ0WZ8n1g96VFrvlWRDHXBogTZzk3XfV2dOYyriaKpPFYlkX91xXOVDIMl0OTf6NLJ5bzFr9DVC6BZmBVDPv8c1z58cglnljzWAqsWpyC2QPgJVRwbU5godAPHLtDWZRxo660XLAXF1FXWS0Y0EPJc7sZ6YbUffdGHTHY28bAAruDSRrHCmYuZ++3sk//Jdfyb/++jeyWiAlSY4MJoAf7nKAPMTtQYJpY4BYSiyWt4hRzcHBVuWqAJSIG9U4y6zU6zV+DmYRMZWbNdLKrMkwK+OmT1SUh/oD4BKUTqYc62IJ4AmGQtDcqukWWC+Mm6VfwfVwbrfblnarSYkqKgD5Lpi5UknzngJggT0djsaSLxRo+vPt250ylpkswSauAQkp4kghA4Y8FCATwATtUblzluxs3gH3VqMqud1GioUMjYrAnhKgTxcyWawJDGFK9NNPf5DZcin5YnASVoZVna8pYy7kKQ+GKdJmi75fU5qLOFUASOQ9RR0RAwsgiTEBkMWYoX4AdZYmCOwx+h2ut816Va7adalWMrJZz5mndTwdafyu7CWbK4vkwLTC1RjSW8TIaoqeDIAhwTpAMoChbhrxHt9tMAn0//1Wctkt50KtVpVmqy2dzpU0W1dSqdYlXygxHhjnIsYXaWIGo4n0hmqGNBuP6W6MDYZyGYC1SRAJlhUpfbD5wPniQKsBQu/KHSLVeU+g7isyrAsZjicEm/f3Penf6yaFMawErDfXvA7S6TCOOavydsTUUhY8gCS4L3c9mDaNZL3dSbVSlevrGwLW25sbxuzWqxjDAmNZVWERxbCLSDWPjQ99nhz9ikJd0izJj5ounaTxHiDZUJXk6yvVaybxnE6Nd895CblCo9eir+aP4BYc7W6e2epU/f9+D0oDkg+PedhD/ORIx8Weg8lS0tw5odc+GNZ0M+iPa+6m65OjRz0GWBPOos8o/5xTHwOsj9xTqYp+FcDKFXZ0+ReebfaAeOFin+wve1/5/uLF7be3q8nrA9ZU0+b5B6XpskcA6xiA1YESy8d6+FJhHJlPQqQXS6yHIkCniNCSvRjaCysUYyc1/vPwjnGMaDThLaZViw3b8F6iexCXarVDDKLTyfqYOAWKIR9sotvi1DrML6KA+bGtCgPCmjvU3sMuh6EzjbFcq8fKMNDKHojYV5X7at09200GOmZUtR0AJDj+rt+Xf/6X38i//dvvZDKeEtAhVrRaLpPBw7iCTVO575bgVmNwlUEFgFBDpDzdfJeLOVlTBTJbSocJMhFDul7DMsjFvQLkqrzT56mEGdJ2wzhRHI/+URAGgKQGSARvYDDxNzKcRWXEAAAJgAvy+dOtpq7ZbskQA0zDQAcMIKSqKBfML8oE04qcsgTuAFGQLSNXqmPuzVAK0tyr7pX3sFKDJ+QTBUu+kxbkx8iVWsxKrYq+g2kPylsRYEJCCpkvAM8SUuc8+ktNoMzxmpsJGQBOMM4lspE4RuNVkXsWLKcaV6F96G8AylqtLiXEwzq5MMrgfZbV2GGUgf6EHBugslLOS6tRkkoJDPiM8uDVWnPd7rOIaQXrizhMBafcFFHYRTmvSct13PaS4VzYsh/yORhgYVxKnEfNdltaLcSvtqVUrkkmi2jfDMEeWOfRZE7n3f5gKJPRmOZViBvFeIEdbzXrctVVhrVRh2RbJdHGsgYG021ixuoBt2m0Wm2Yfgmxssj32usNpHff51wFbmwAyHe7BKzX3TY3WNCX+Bvqgfqgj4ajIeNYIQvu9YaUGaMu7U5XbpBr9tMnssFwC8YmibK0lis2PKorKQFr2od7OsAaA1Qr+cTDP827wRV1xqEXn5Hoj4MLnn/9tL174XGx/OYgDvnd1fXCJl5+WuiBx4Colh3P2cMAvGM7Mo+AVPex/nf8mA/Amm40P+Zuun5iWpt0MtyQvDpl0S922HMG89UA64u17mFBz2lvumode8nqg4z9FVXg1eryCNH5wwPWczrsGGDdbgWAVR15AxC1BaQyf7rUjQfKM4a2bDlwMopfQxaTGe+iam5TffEYa+hfROaM64CcGT3p8a7BEZCMX2D2bDFwl3ytuTZQgaz5X0EtEhh49G1OxUjdErkKx+xK5ELsmdAIvVt/ARCa+63F88bMqkH6mE214TRgrZmEgnuyvquVDQYgAlj49W9+J7/653+V+7ue7NZgxXIEBGAUjQFSxlSBlRoh7RgDCvktTGdgHmOxxFjcbyAP3m8JdAH8hoOhA8hu4c60NwZ/qAtWsyOkKwIo3m7VJRgAE2wrJb1FppFBPlFcr1qviuXyBTgCuIB0F3MRcaWQooKpRDspPyX41XQ5kC9DGgxAifohrybYzGyuIJlCnjGZZPicnBkSXkhHIbf98os/IViezxYEjGARIV8Glw7jnk4TLrFZSpxxXVwDIJ/pcRYrZVknM1kDfCO1Dti/9YpAHMZP5oaMa4FR7nS76lwMML3WclQqW2bdkYqnWqvqmBbLzD+LfsAGAYYe1wdwhJEUNwZ2O8qnF4uZyG4j7VZZrro1kT1idrUOO3e/7vcOqPrFHspUUzNlOOFCjD8CsOt44nPMnWIZsmxNk9NstqXeaEm5WpdcXuXM6+2e5lnjGRx41WEYjDnyoiIVDzYlUFe0pV6vkjFHDCv6uFxB7loFrSb5j0GrrnNd3DiZYDWzGs8UsFIOfNejS/BqtZRsZs+Y1U6nLbfXV3QLBmAFo20yXphWeZZ12CdDi3LG4xkNtUrlqlzf3Mjnz599+h6V0SM2GMA/+bCtIl74FMMagZzoEXH0tXkZYE3xAkhxSEroe1DvMwp+aqEQHunplhNvedQRRvUYxHrLKn3/a4V1Qli7HV/VP5gh8QcRAD3ysW9mcvV48EY/wK0fkuB0s+OF7tx0F/uRj0oPWM/wJ3qhDnmJQfwArIeD8dSjyO34v8UL670C1nMn3eHGohngprwHDpk+sFGQBHtJXgTGrEhjAFVW6ABsZGgUu/KadA6rRCxWPWPrzktU38qwFBaebY3YWRdTabgtpKUJsatKmIZkRDbUusA06tPB2tjJ2OHfYKakLba+oIurU/xZjKrvEwe2FXI7vBvHzkaSYY2TfTjQFrMaxwx7FvXBOEc70y4f6n1/IL/69W/k3377e+Y5LWSzZFRZ/2zIjwrgALBKtpNgUtsFGS6ALY5Xx9cdASXkk3TJhfR2s5HZdCrz+dQBmbw6rzpWGwt2fuc0HtHAsMpNEQ+JFC95gjPLezqdjBUkVir8HEAOx4GhRFkABwCpZG4LeTK1AFjr1ZpspDoFr8nwMjaT0ugswR9AzRpmQns16kH9AaIACtGlWZghlbQ85FHF39EHACalfI6xkGDXCnm0Z8/+ojyXkucc64Ccpcg5ConwBtfa7WiCNBxClovNH0h7i5oTtVqTUqnM+EsAEoBJ5IZVd+GixkiyzQVuJoD5BKOJWGMAXnPShjEQ6g0waYw2NhWmk4lstitpNytycwXZ844mRJBWb7baVwT5zu0bfaIYysnJIQ12Vl0qz81paiFsMJTLrL/mdW242NUKgfOarPNGJvM509kArGJDAEB6BdZ4BVMsvTb6A8ZPLeaa7Uirhby1VZWBu3EO8nZ1IqcMmLeMmq2ZmzHMncDk3jnAOh1PHeO/Ywyypt+5oqMxZOAAm7ZZtN2uybLCDAqbJjBtuuv1mNcW+V33mby0Wm359OUzZcFwsEbccK0CKbobK3cf4549GcNqMZIppcHnmS5Fm3ennv0p3jHHtpRPn3b6iFNV0wfJ2aG2qYp9sYNic78XK/RHKSg5xrH3woMZeGpHJu3SMGU58Ua1vS7/6i8/YljTzKwXunPTXOrHPuYDsJ45fm8ws17/Eg9Bq1/kJ95YBvdfr0bxs/DYVZI4IXn0i9XqoKB0igOdNxFOChPpzIrF18Nie7ZeedOgpGFR8hImK1QjJsS2Ko/DekWmSYmYUfu7HqSyRP7vkrPa381kxS9e3FyITC4Cu+pSg9ji0ZWduLP8IiOktAnkbNLUKCHN1Ug/3yZ1Dw4LfBsEk0gHZVISZHuzpwStHEyhbBMgYbjkwHIA+aGeBr5RFwCt33/9Kr/653+Tr3+4I+sHwEkABDYQUlUjk+GQy1hUfOZHi8Y7iNEDOIEjrToAi8wXC7rF6iJyT7klmEoTagJ0lmC+RGYMQDfjmFWNdV7DrEcyNEyC428+pz+DNQQoWZKlBAupQLZRr1PuqhNKZajKpm5YpwLiS2kSBFmnlq8AXFPegA3GcWDSYDiEzxHruN1nZL3LyHKljCaY1H0OcaJ5pnBhfzAvrJMjV8pSRbqVrNAhFkwm+lpdfPdSLJelUqmyb5FSBrGaveGU5cH0CblRxwCPANGFPOW97S7AWVtGjhHUcdkTWKNcSE01xyzYbXUgFgE7XuLnAOo0pGK8MoCtsuBmSAWSG9fDmO22a2k2ynJ705ByKcM0Q6ulyo3RJ2S9LV7VZPWMN9f+1m+NbcXcAGBFmw2wIs62UgG7WpTNXplVgNUhYkL7Q5mNJ7JaLmWz1PEBI20bMbwG+qRek6urLqXBzbrGVVP+DMm6k9yqa7BKmPGFOkPGjg0XMNuIle2PxjIYDMmuLjCWZHIhPS5QegzASuOkpjNO4vwBaFdmHs7P2MRgLOv9PU21xuO5LFZbZVlvb+Tm5la6nQ5BNqTBqCvmvQFrdGENpkxPuQQf2aR66u2fCrAm6L0zHvwnDv1ugPUtNqvPXHL5w1Oyq4/shV961Xd0XpQqLVqnJebp4YLqcKM1bo079lh/+c8eLhWf7I+9v75e+C8/AGuq+XPGkyNVeT/bgx7GsD41w6NF+iv2yKGq/jmX+mBYj/Xe408h8mJv+NI6daO+HGBNrCxeVPbs6xhV1i84TjUwAmS2IJwhhs65hlrcJivsAU5wwA2X1BykxgDhssbaEHAcADUDtT5+lQxeqGyQHcfzJ4BWnm9nHKS1MWlxONNetFEqinC2A/2hJUmZbhRx4+R8aiaUpLIPAavt9h52v7UXdfPAOJZDPwC0dlxckvYUQPB8vpRf/fpf5J9//a8yHk24YFb2F/lTNe2LgSz8DLkzjZEoLUWsKdKnaE8BHAJUQhqcpwnShqCD5j08F4BoReCDn3F+uViSYj4nNUo6ITnWucE8vrw2cpAi/rMiKF6Bl+bsxAaHSnkBZjSPKSSneSdPBTgrlgrK7K7Wkt3vpFKrezMn1Jk5Y1crykABtAGuCXjgsMu4SAWlYOTmi7XM1wDsW6bBWW+FIBaA1TZOUH+wcNVKke0CwEbOV7B/OcSNEujtKe1F/cA+w5m2PxzJcALprToDA6zCAApglHGqxaLU6nXGQwJk/fZ3vyMDqa6zKkknk4kYWsqawUgi9hcgWt18IdVuNpqUtmLQEHeM68OACudYShjG8i6Wst9v5OqqKX/6yyspFjB2AK1LxrUaM20xxRq2CiY+gFUCVsqYHWAtlVWWTWl2Vd2Oc3CJ3sp8uZDRFG69yLnao8kSxgxjS+m224DQ3R41+SoiRc/1tZPbItdpleCbGxIEqlYXN6cwXzYbl7N3xVRCozG+kYsW0uO5rAGSmeJoy02URqPK+NWra4DNJhl89BfmB1NogWVdLT3Let/rEfzCjGkyxXjmpd5qS7d7Jd2rK+m02gTByggHlhXtayMPK6Tbj329BmB9cK0UD3w+fE6vak5t5j4sIUWhpy77FuyqMd0n6/J4ew4B/Qu0/FRtvtPftWWJqXvQWHsbaQWPzJpjS/pjOyJRCy8G/c7Qn0XtAVj/t5/v0LzgjPjopJSdeQlgtaftazkJvyxgfXB3+555cgf1WP+90ax6/cv8sQLWJBJ/jX72sNj9wB3HE1+HDOt0paZLyfQsB4DJgTbLjWp4lkAzMifysa/OCTh+T3mwaoxsxMwaU5n0uDAmVmWFmgZEX5IGkA8NHeI0OjwmipO2uuhiWl+RWt/QYb4/mfcVrr3xMXqgsdz2PHLNd4W4XLHuOAATjfcNF9F+sGsmtgA8021/tesDJIDF+7ff/E7+/u//UVbzpcpYS0XKacFCgaVTuSxcXrXPTA6pIARgMMPYT8hFIf+FuVO5VCb7NJmCIdyoOzJiN8EygpkCa5gV5ikFG1oqKKNZKmpc3x4SYxGCvT0AValAoICycV20HkZBALUKTjR+0tLXQHVtrriFvF4X8leAaZpKbWHy5EynXMzlagEDnanMp1O6BNu4F0plmhyhV8FYLlZrfhPs4ff1XuarNZ2EFTjv2BYAcEiAAfBhilRETGu+IAvIjJFWBixnLkemD6lRkDposd4xpQuOBYsNMx/UCT+DBUevfPnyWSqVmnz79lXu7u4I5mzTAP0MqS82AsCSMl6YhlaQ/QK0FinFhUkU2ogvjK0xoX6OgJ0kg4h40Zz84vO1tFpICZSXbAYgeM0YW2wmwAxru4FhFe53LEw1JjnBsmKuUIJcImguA1jCDKpYJpjGXANLORoPpD+4l/79vUxHIwJHFEobL0/mZ5iuB9cpIOduFwzrtbRbSG9T8+DbchijjzUuVB2t0f9gyMfTKTcEJpOZzGYwv1rKGnPKM+0w78pw46GDnK9XbWm1W0wvRMMuMqG47wCCV2T5kQ5oMOgrWzsckglfrvaSLZSl3mxJu9uVbqcrrWaLcbeY/0zH4xyuP3XaUnbjcvSRm1IK7MfxFDvlAULcwQYa7LNHXgBPvRccWjDoEQ6NwcjrLFDOxPSnXm3H/24XObKJmjjhicocW8GkeNVeVt/vctYBUH2kL3yb/UvvOGA9KgSI5/chgD011R7rE1eOFf2Xf/EBWNNMn5/X3E3T4guPuQyw6sUSa7zHevyCrZrLAevDShy+c549MeIb+7mFPdI3zy329FR4rJ/CYy1+p7zmS+xUW89jWA9Y1Cfe6aeue7oPnz7iqXvj8NpYQNoXFvGj+cwb7mi+SDAtLo7MH6nyVGVODexFG/fOBMmDObAZlsqFayoH9pwRkZfCukUE7kE1fgp7tgrsFPDReMm5ryY3dY/67yZCV1mng518gDt8Zml3ji37vIOxSzXDjXoidWU7D3yoEstJ6zbPsEYT3ACrB9fOKxmtj+XJlqYHOVO/fruTf/qvv5Jf/+pfZbfeSK3icnu6lBuWhgZMHQBFoaBMGRqJtCRgBwEAwEpikb91i3as4wFYwe4hrg9sLBbm1SrMjvJSzGWlXMhJpZCjERJkrDRXYloiuAjvJIe0NMW8lEtZQWIkMIIAPDRv2mw0Z+kEcZU7Sk0JhsDUlvJSrwG0KGgDitptVqx3vQ2QVpTNci6LyVA3KDA3CXhhXrSWxXSqcmXE4BaKBLgAmfjGcbmCAtf5RMHUBgwy2NDZgoZBqM96jRjVHE2Y8M0ZmMmSWcZ1xpMpYyZxn4Bx3TIOdanuuKutLBYrMruI91xtNjIcDmQ0HCmg2m6lXm/K589fZDadyE8//Z4utbaBARYVfaXjsiBbB/YPlWZeVzKwSIPTlkazyTHEtU22ayma7L7APavmVXAAFrm9gQFRU0olGDWZjFrnBxhWNYi2hapuzHiWFbLvYontQgwu5MGlIuJqnWvyAq7EQxkMejLo3ct4NJQtUhJR2u/e1+5Rgf/A/mMzodZsS7t9Lc1mR12RwWSDFXcbQwTOUArA1RdgdTFuQop3AAAgAElEQVSX0XgsvUFf+kiXM4EEGKZg2IAIcdl6Rcilc9JEztduR9qdDqXHwbhLVSMqDV7LbK6xrKMh2jHgRsRkvpTNNiu5YkVqzZa02h1pt1rSbDQYy0rzJTL9e/mzL5/52aNfKV9kifyrttB59IXxjDdJilNTHHKkuZedZQ/MZ5x94rV5iIpOHf54TV5yGfbcd/055x/DiA/Pd+9QffhZ6Pjjl3lqY+Wcyr3CsX/xwbCm6tXXu+dSXf7HOeicGNZjrXqNe+XdA9YUuOi5M+D1J3DyCtqkgKBTvtuf1cw0bTwOWAOQSl2BIxdLc/005Sf3HcKr9LF74ynAisVyfzomM6dmLmA4VG6oKM8sWRSgxVJfGvv4vKUuDNGZDTG3oxkhxUwDQa/FsUKip2lVPMsTpYdhCY4N1QWt5WM9cLVXJKk5KF19EgDedWrIYYrFerguQWK0IlHQGOJt1UU4AsZHJGZx3G4Mzs3RV02IguuwZ6YjkBpyUAZ5Ndg9sKr/79/9f/K73/x3KWSyjKcDuNE+03IBqLAQp+QTjrRgyfIqLUVqDrQHLrYAmeCvEJuK/JXacXupN+p0UN1t1oxtRdweWdR8VqqlrOSZTxMmTSVnPoQcrAquADirlYJkBXGEAH5VBcVIP8PxdtLOxYp5VQulEnN5Ih62VoNjbFlymR3lzXDJVVkvcpEwUNqpSjWuFZJOBUWYO2hrRvJFMMQ7mY56bD9TrmQyUihVpNxosU2bJdK9AASpMzDS1MDld77asO8gPYb0dToeqYx2sZBCucoco2C2YdqkBktgsLey3mZkCeDEFEFbKTjzKpRLqfJySaALWfD/9O//PQHSb3/7Wxn0+5rmB/LqcpnGQKgXgD/YWZyH8s14CHJkgFaYAAHgzRlvnCfgZ1ogGEuhzW7DR/Po5tg/MDT6/OlKfvEZ4BA5YgH0wK4jLlcoP+bmCe9VUxJkCPYxf/LYVID5EgBrEd869jhntV7IYg5pLtjJnkxGQ5Xm0jxL5eFxHDeNpUolqTc7Um92pVFvkXm2vLPuIaDthpqCKYsWMp0ht2tPvn37Jr37nixmcEYW2W1Rf93M4sZYRk3C0K+Yy5TzdrvSrDfVdRmbIkDxfOfsqDKAARY2ELQNQ2XO4XK82MhOCpIv1aRSb0ij1aS8GPddiKfeyZ//j38m7Xr95QFrXOIDxHHmW0QfZfqV8tSUh51X6LFeii503jXTvCXjEs9YNSYlPq7fjm2KpqnDez/GNqvC5PC99tSAnNGdb90DH4A1XY+//P2W7ro/3FHPBayhwdrlLyETfmCykrpXHw77qzCsZ75wUlc/OvD1J/AxwBqN5itXIG3xDwHr4Yx7pHdTXCDFIZcMXcRJhtXJU1MmZlixkO5Nxlwg0rHT5xs0p06XC5T5VZxpEOWZxshAjujuRQdWcVeCsbOoUxIt5gTsXYhVwsjFuvtM3WodKPXnuOs6AE2QhryMRuNEzC1dZsHUOZo3MZZH3I+NqY1jWNVYysl6HbDGAprtNeAbS8viBaFtwURss7JpCvTtZ+sPo6IOY2hpPpTNMu7yH/7pv8rf/O3fy+B+QDYHIA9Mp+VFBaiETBTOsPhMmXEYIRXIkuLnyWTMmgPMo1wAP5jOIA4U35DD4ni0vFIsSLteUTYpn5UMGO7tmmle2s2mM3VCrCuuBxALp98KgSXShmhM7Z6ggyAqk1HzJJfLkvG1BGyQ3dboHgsJMIYXY1coAlyUef7OGR6B1QO7ia8t8owi5trFReIYMHtwjOLxktUYy/mUnwN0FsoVvWaxLNPhvcwmIwLRreRkuQaY3pHNxVxczGeU32LzBqwwjH4gIUbsMGS789WSgHezAz2fZ25WMODoZwBBjAVTteRylJiirD//8z+XQr5I0DUc9rW+bo2o4LMgC7eBgDmCe8eJ3hWMZsCS19nX3W6XEmUoBAggczmCdLQZ80pBFe4PyI217E6nKX/yyxu56tbdOGm6GYBhzcXrYk55f6sBUhbxvAXIvhWoAjRjjqC+rCNkxqu5zGYAfCOZTEaMJ6UjMRhct9HEuNEd7ic4LZekhpjcRluq1QZjYlGuqSfUXEodqwG4ETs9mY6kP7iTu7uv0r+/owR8v0UfheA1M3fCjYb+hqsxcqp2Oldkp5VhRXyzSqcJch3Lio0b3B9gWsESA7RCEbDeZGSfrUiuVJMy8hlzY0Vjh3nL7/fyH/6X/1mu263Hn9kpd2GPMqxxqYkXxzPeIidOPb/k88/wzTo49RkluSIPHsSXvElPSILfYBl2Sa0vOMf1drQ5zE/iLvwArBf0649zyvPvtx+nrc+q6XMkwckL/wCAVdM8Pu/rjWbW614mBbB/3Qqk3VwOsnNbUUafPKxi9MnhHyMa9HWadviCjq/y9KRLSILBIM0mZBABZjRu05jMAB7VdMhYQgU/nvWMwKVtIDElDPNIGlAzn1nHrRu4BSBC/J2L89RyNZeMB4/e0MlSXThi8ODOMlDpAeEBqWA9FpjWYM6k14vTzzjgajPnidQGypxavKzFsDprCpNRW3tdn1jVPQi29D3OKRdy0r/927+Xv/mbvyMzihg6xI/SPAaMmJNWcwHNXKkak6opVZQhY//tdg68wVFXTZGA6MG+AhQAAHQ7TWnUq5oWB/GnJQATLO7x/ILMEixtUXIZzf0KwAtDH4v1BOCZjcGwLVnHRrvLGNTtGu7FGbK0xQLkqgXXxxqjWKw0mEeUcYtkVfF/gcweHH8BnjK5vGlXBfHZZO84WMp66+972YFhdhJyycBNdysbyGsRW1uqMC+oZHNk7SbDPqXBMGMCIwpZL/q0Wm/QjAf9iP5dbnYyQ5qcDdi+lUxnU8ZTTpG2ZZdl7k7ExoLpg9s2ZrJuJMBMqkzgg3b82Z/9D5TSzmdzmS/msloiR+mCdcfxOG6xXEqjVvUxxwCqJs8HIAb+A3CEiRP6y2/YuPlpLDvOI3PNdDqQ2ypj2WjW5U9++Um+fLqSQkHl3JYnmNLaaEOK45DNSb5YkEJB45YNsAKIc+PAzQEAbfQZgCuciQlWHQNu7CdAK+5JpEMqVWoEq5VKgxsTmpbIGYE58y38jrkHFhfljkZ96fe+yqD3jQw4mFwYRmksussz60BxrliSaq0hzVZbmq2ONJtq7gQ3YkiNLY5VDZgwR7AZgfqPZTQcyGA44GYOUvZs9nmRbJnzEf2A/9H3hmv+j//wv8qn66uXB6wo8VG5zDPeJilPTXlYesr2qRXQi5kuxU/SM5ZcKTYV4pLT980ZdXjTQ4MPhGHUo5f/AKxvOipvfbEffx6/UY8ZYNWb5Tm7YqHLn8uyeobIvSXSD+YJIPYBWN2sOg1YDTC8xjRMP56H64Tk/PzegPW4FNhWN8cQ8/HeTMawbmQ8n1FCiaA2XiMCjAZUvUtuZHgU4i2dtNAxm0HprfkfD788iHVuqTGoNeZWy9b+t/qYTPlQ7quH6l3MfJNO5mrBOGHBoeZHBoQNFCvQDf2nwNVYXE3c+pgoLBGLG0mfNSmMym3tmGPOyWyncyNGDSC5BID5z//wj/JP//jfZDaZUXKLuEQaKNFpV11/AcrIXAFQOICq6ug9DWnMFZXS2e2WbCrACZhTGNEALAB8XrebUiuDuVW3XbBnkE2iTCz0weIWQFxvED8JZ+G9LGYTnktnX8TK7raSAzClVLVKVgpgN7NbU+5bIIgGCNX0KQC5cJzNFwAC8DlMjfICwAGQh/7L54vKnK5WGr/s8r8ydlZRK/8FQAJY5kYLgC/zum7IuLLcfIGAdLmckV2dj0c0XYJh0mKpBkkAsriusoEZxp+utnvmdAUGxYYAco0ih+p0sZLVTmS6QM7VAplwxrUyVU2BrPGK6WQ2ZCkBnOr1OucBzp/PEHs74f8ArDBaQvk09cnD1AixmUgJlGOfaPoeodS13mh5abbl1UUfmJEY3HJpqrTX2GWwiwCeGOtavSq/+HIr/+5PP0u1mve5eTVfqjKhGtetGwg5Ohjr3MI442c1L0K6GWW2EXNLeflC08vsd8qg2z1N0MpBcixrCTGxMHGqEgTiOsqwgmV35k9g3AUphTA2c5lMkcLmTob9O5k5wKpzG/LjoF7ARgXilivVBk2TGs02Y4h1riMljQOsThbMNm82ZIYBvKfTkQxHiEEeUAIO9n2HqOxMQSRb4FhkJADW//i//4V8+XR7/CGbAgjZiU8yrA9eOinfZseWVilOTXFI1N7zjn4MGL1AKUeKjks9gv7TjE/0XH6Ndcnblqn9oc2OjAYf3Rh5onbPJWFeseEfkuB0nfs691y6a/9QR8WANYBWW3Sf05Rklz8HtF4Ww3p8yB1/5E1m3iXDmkQ+0dLvnP4/59jvB1jPvTEfSoJPiIRPXODc66fr1WPg9NiVjr9ZYsAKp9TxYubZKstGETOoRikYiAwAUNNzHHO89WkkXH5VxZS6na5yQddS3CBOehsDSA9GGMOobrd+f8u9dBPPD8dwUmLsYmedEbBeSHGnY331IwJVS1njDrJbQ9lhOzEpCfZPq0ga7GWJhwPIthkrGPKqGog10K8xiFn5et+X/+dv/rP8/r//xDhQpFjR1BmOFXNABowYgBZAC5i0Wq3C4/A7QARzYtIZdkWmEYwpHGTRdUxPAykuTIwye2khXrWgMY5gF+nOS2lmliC2Wi1LVnZSzO7J1GX2e5lP+pTmQtaJFDCU9Rori2sV4BKsqXMKvDYYVshNNZ+oyaNhbgPQp7JrsIE5NU7Cpgn6jUC2oPMMAMMxY2RWjYF17D8NgZCGZrPisSinUKkRiALkLqYAqhmZj3qyJjM4p7wWgBCmR6gT4l4zObQ2K1OkxVkiZYoQlKr8dyvLzZa5VyezFZnJyXwho9GY8cKtFiSie8ZCIm4S5kvIXQpWEWMEEAv57HQ8lOUcMcXYSFBmHH2F+xFtpjyfsajYQFDJLxyhAbTR561Wk/1JIEjCWTdiKMlF/CdiVTdbNbBq1ClpRZwtZOK3t1fy7/70i7RbdW4cECATZOq9jHGgrBlxrHQrRjy0gl6MH+f/XuOlkabI5ptKgTVvrd3TyrLaPaDxsZgb2KggAHZAUtsA0KoO0vhfZbuIOZ7IdDKU6bhP8yqmstlqvKyaKGmKLfRENl+UUqUu1XpTarWmVCGlLimTqwxrtNZgSqct7zPEY2M8AFpHI7CsY8a4rmDutMV8oNAdV3B9lJH/+H/+X/KLz18ePrLTgKHorGOANXY7T14g5RslfkhbAS/+rkpZl8deau70Z5bySOlPANZzxudYKEm6l/S7OSpsNkdvzGPzQ/98+usDsJ7uo3d+RJphfudNeJvqvRZgfU406/sErG7pfPjcfYmZ9uaA9eGT0OOVON2n3wF8ubl4bnelB6xPa5nOvW66Fj+1a3wZYMVifeycVnUhaiyLA2mM6dSylQ10d5ozYPJgzACgHsgzsAg2cyN8rCDYh5j6xaPiQt1yUkzrZH5u4WvOoQZy3ZEhBUy08AGgCWvSKOrIDZcB0XinOTC2DtVG9dHmWF9EoxTdQ8EZNbTBFRH6yzPFMRsdzJX+f/behUmSrLwS/OLl8Y7MrKxnV0MjENCApJVWCIaZtZ0ZmzVbW1uz+c+7O2aj0YuB7gaEBLQQgga6qjLjHe7xWDvn+z73G5Hx8HhkVnaTaWpRVel+/fr11z33nO8ctPG7V6/lb//hh/LJr39LhqlKKabWzCWQ/NKFVZk3MFK4VgCVWjOpE32MIyJMYOAz7PeMNdW4E0TN0BV5sWD2KIBkYaGOwmBRFzM62TC2pgpG16Jqasa+dlqISqlTxjseXNEACeCpWmsSDADAgp0FqCnCuIsAVWNq0GfUFxZLcPNdkDkFEAXI5P+WI7u/UP+q2bIcPAJZZWTnZO/03zizAl7h/YlyUmVlIUOeQm4LYI+Im3qTjCturOloyH0J4idjGXSvKBXG/Q1pL8AXWTQwrHBN7o9lhEUBAPRJrDmdiyJBI1jw4WhMWfBwAjfbmE66AGQYe9aY1qrMKQXohDEUjHtwrVCbOR72CJBoVJTEZLQVsBc4TjBEwqmi7hNjiNxR3F0AyBjfFmpBzWEZ1xSSZH9GaUhlbsZ4vsF6tzoKWtE2zJoeX17IF959R54+uZBi0RZDCPr0+aMjMxcawIJDIq6u08pSYuFFwR7axyKHRuZoTJCu9KhbcFi7zg6yXYBf1AmXOV6pqZmVGeCeVjUB2tcc4PEYjHSXNcaQHuN4AMg0grP8Wh4WGbbVmtQabWnUm1KrQRqdAVZd67JlZaofVH0AtjiJcZwhFxMGgx7rwiHVjmOAc2WgPV8W4/N//Z//VV48f2f51b0PGLI9bwBWb3EdMNjZfjBvWN0/x0cpxybB+e639dJAhYDp1oDrGlS2c/yyXtobaAnDrZk65ft0v7Wt3PU3u1b6DKyRnee9nA+A9a1dzVMdOO+lPtXxPrPtrALW8ESOkwj7U5hBV5347n66dgHW9S+pzZc8zcJcyV886KLd0Z11+4dZPsJB3+I9B3D5Fb37PiDIuPFVzf7FYNvyF21Dnw4dz+332rZz2HbE5f1Wa1gRaxMymC7L1cgX5J/ajxsnpcYly067XkMa1q56vaWDWG9bAZ3ur8YvyqaldahBVqmbsuAMVc6rADd1MbYvsH6DMWFeuUQ8j3Qqzl+6jDgE4A7W0+btuw4Q4TKq1fKBdFvtFNtO//9q8g0PmgFWlx5jjF69vpK/+/6H8ouPfym1MiJiVB6KPkECPI21zhJjxjrVSkXjVKpVlZXS8GbKeQicZjHJj8cDadSqrD8FOwdZMTsHB1lEoNgtAylvFcxXcUGmlTWsYOzgNlwqSL1WlibaqUcqPZaFTMcwNQJ7iPgTc6tlXeaUskywimqONVPjJZje4N8o/4WpD1hVkwYDvICRNbmxCrAZBqsXikDEZ7UAuhrXA4BMuTMsYwmkoEyeqzHTbKo1sahdtGPh3wlqLSophjET3LHLVY2rGfRSAzBIXMeIOAFbOU1YRzwYjMi84v0+GU8YuxLPRPqTqYwAatBGDCZ2zPPFKWA/1MnWG03pdDq8drhWkCcDqBYYiIrrhoUDjGVECW1/MJQkmVNejdrb169fKziczgham42GnJ2fM3IFIBjHYN04FQMKFD3GCI+ZsqtNOiFXqjhORS4uL+VLX3xJ0IoaY3X21h/PZVXACqZVjaRYw2nPLGtAmeuqLHX6rGcrSwZas28yLyVdyK09A6d4z/i7ITVeo5EXmGKA1pFMxgP+r4JVGEdpvawCVmWHYbpVKEc026pXG6ylrkZVnoOC7VT8lD2L7q49U3A8GvZZOwvXbOS18nmKFZDrApzKm/+P//Jf5dmzFcC6fIBcX6y1gDV8ZS+92g/9smxnzw5rdcNe68DQ6kgEux527F1DG7Zqg7kKVk3yu09Lu7a9X793sGrld7cz0MunnG+adWvD9CAJzje0d3Er5OvJPd/qdgErvxYpSF03ubz53swuXZq7uHMMt1/uFLBmi7k7W9y4wS3fWbfcvJ3WzaPcJmA95pxyAdYtBzjm2IffJHrfb/5Znv2E9ydiLhywprWc6q9E+RuNbYz9XKrXJMOKCbLVnin6UnChM+bUGCjsVwZYM+BGUxYDrGkualD7aehyKbJG+5KZJqVg1kyc/NkPGVvXBZPJsiHL5MmWH+nD6GDT6ll9HnrjnRKomwNtdFq3mmWt+kw5Y55cDozYlA8++kf56Ec/lWq5IjWa3ajBEuSi+E/NbOaU8zKyBg6w5nyKa4j6VIA0MkXjkRQLC6lFJc1NpeOrgg6ys3B5BVhCnSraAZgtFqQRlQhwsT2WKQBoka9ar5b4v2Bwy2RFS7KYoU9w69VFBgf+ePvSRKlcJUO2IHAsEsSSSSWIrEkBjCivu9bhIoomdWMmeEE9qta28k6ES7A5D7tE3WNuUIeoSERrfL1+FWOBP4Nxw/HAICu4SbitAizh73D7IcqGea4FIXCBVBR/Vtaty4UDGleZG3AyQyzOTLrDRPqjmCzsBNdiJozAAdDBYgz+l3W9tRrZXFwryFox/lhIqLC0MpFO55znOxxZbu1sIcVKlW29evXKskMBTGGshHzWM3n8+AkZU8YaIT6IdaTz1JwLf0/iqSQzuBcj97UtzXab9alwXr54dCHvvfdSnj+9lEYN524maVZPCsDKDFWYIwWAFc8NFBSQWgPIISaG6gbHBrZwo2SrR0T5GpPLv5VJzd4JmfM47n2yuKy/npL9BgMKmTsyZfmfXU8ypFZ6AOmuFCBjzqJ4tP42BKzBQ84bV+thseCDWmjUzWJBAbW5kIpzcQJxQ7j+jATSk/yP//H/lidPDbCGzuF7gtatgPXGa/2IL8yOXQ9reXWv9UuuS98mU7vk2PK4T+KNyd5+Z7jf1qft6nJreVYA1sxs7SPn37p0C58O3MYJPgDW27wRTtb2bVz6k3XuPjW0G7Cit8fd9dnzqJdliWXd8rBuuojLL9bdwCBksO5lDetGGHlbd8rnBbCuyIBXvrineQls+zid5ghLgBU1rGRYYSZiz0saM0MuwcBnhkX9LsHpkw1JWZ1MUqy1ZWq+Erbr0Bp98DN1gxad5wXnuGR6YWZJNjHU3MgMqOt+bnDkbGrm2LvMfmp8RsiuKuCxlWg7Qe+7196GxkuZS2uI0ZffW9k2QEVq+ML3kW2G8bnu9uWff/6xfPTRP8o8mdKch0ZBkAGDWaXBkuaOAoig9hQTcHuxcSI/nwJ8mnAbDKfMpFwQ1kzimKhhRXuQ9iKTFdsCMKGkD/JfSIUBZKMinGg12qhcKEi9qu7AYN8oBEVsCNlKM+hijaleR0p/K1XtJ0CqgUcw3mRUS1avWFb21RlRsqyWp6kZnKhxRd1qRPBI1hXXGqwqXYEtMsUXaGyBAm1kBlcLBe5gUOMx5cYAfthlNhkpsAJgXRTI1oHBY3SoFJjbCgkyszop1S2QqQYbSyUA3GtjsG6xTBYlGY0T6Q1h2DOScTyTeF5Qd+HRiDWQNJKCDHm+oClTuoBB9c2CYBMLFIt5IhcXjwiM4FILQygk5s4LJUlmc3n9+o05FY+VUYZkvFona9tqt2n0BAkvjKFwz2iEixpSYcED/YnjqUTVKvNJ680mmVvE15xfnMt7X3wpz54+klajpjJ0q/dmJrMDVixk2AIVTb8YWWPZvwYeb3x7U6WELdSkDKeD1iz/VVUMyyoLvkNo8ASmVQGjiMrDuSDBiB1lWiHdpscba3AjstxqGpXV32bvDCJpW7hShQfPB/cDa7818omZvGRYJ5Q+Y7FDpc8i/+7f/Re5fPzcnsU1c5ac8tPPBmDd8u3ZF089ANbbmmilMzv9NK6xCgyv1WmmE8vnctzU/ehxeWBY8w3hbVz6fEf+jG11F4A1ZFl3Dc/yI33zaVv9AG9vTyfK95VhXbcW6udz+zfw8hHScT3Bgb2JZR5x15Vf//tNDOsSkFqz6wlOY6nVm4skp1uPDs8Rk68+2B5jSN3h0yeOSpDoZNONmFJwx0zUFSAZxLikwNYm+g4oVHqrgJPmKvy9mcdsAazhAOk5ZG6HbpCUAmRDhZn018BisN+NEoQVN2DskZ5zEFujQFd/+P1fYaBX73T3mAoBMP78+s21/OSn/yz/9E+/kFmckIGjsQ5ceEdgdGIqYRkrgnzZ9Mfjguas15zC4bYolO22CYDU/Ze1mPGEoK1ZK0u7EZEthRwYTrCoLYXpEmtLAQxnsdWbKhuLY8IsCS7FYKhogETDpBkn9sqemuzWXH7JViEnlQsgytDzXuJ2VSmWUZNp58I4k6IswJDi91HV6le1JhWAlTFLxqzqvagsHsccvyPrh/pZlQY7UJ5OhqxTJSgpaswNrsssHqWROGDjEAOTTMaSTEaa21pvSRVxO6JMree7TuMRj4l+AcgCVA4mU5rxQD5K9+DJXEbMdZ0qY7dAVmpEkAgw2xsMZTQacbGEdZWMpwHLHXEhAqz6aIBIlbHMC2WZFSqMz4FTMdofj0Yync/I+KEvGqmzoIy402mzplUZVQAuXH/HUmrQBZMpMLEwInr85IkUzVkasu5muymPn1zKy3eeyrMnj6RWiwzMqVESmX2Ab9YlqyFZaIKlTsMKwlfVHv7+8Cxid93Wd4yaqfn71R3B2XO7xrh2qjDwxQplQwmW+TutlWdMD3uNdtFXNYzK+r0ci+WiEH+GlSFWRtcBMp5BAFiMKYyZyNDj3l+I/NmffU/OLx5nj+WBLOtnN4d1dfawhQ1Y/WbavXnq7+bar3rOhQN/nx82c7gne6UgNfu6bRzj2xj8B8B6T26E7d24jUv/mTjxfTu5DbDaFPRohtU/mCGzuqmedYk1sWno+ouZ/xI/ANZNd0U2hqcCrOuuys3PZv4l4EMAa/47Y9+n5YSf0ADVLwHW+UwGE63tYx4qcyQzaZ7OG5W5dAdPjf4IDIPMPxPberajj7hK+0we7KyrZbRSKgpzldRwSfdyZjKTm5pcN2BgvZY1kym7jNkm6alVVAYo0bp69ii7SiVrMBhhfa1fKZcs3lRce62gKjj8HDXHNqAQGLWDujefoSm72+31GV3z4x//kyySmUZvGPgajVSGiLbAeLbbDWnUamR24DqL340nI45dtQLANyFIfXTWYTQKGFWwagAZxYVIq1aSThNgtSA1OARHanZEd9R4yGterdekWhKJSnAHVhAIYFkua2wO+0/2FEY3OngE8zRYUnZeZb0KZtS4p5TWGyvLisgZzVs1lMILwgxetAOJM2tOIxrzQLLqoJT7eK2z3U9pfApqQGHaZLE/qFWdgkkFQ2r3soPZWazGSyJFglXWSCYTZV5nU4K4qHlu4GimfTUJNSTQlCeXK6xfBbjE/TQYghGNpTdKpNtH7WlCEEnGeTaTWrMlw8lUBqMJASuuI37PrFrIXScTaZqLL65dfziUeFqQWbEqMynJ2FyJAThRszlJ+lYAACAASURBVNzrdQkcUaNK46c44TW6vLwggz4ejbXPBvD8HkedK4A2FisuHz+Waq1OMOqOwKWoLGfnHfniF96RL733Uhp1NXxS5ltlwZ7vq8+SMZMOHAlYl4pEDXcG8n9G52Qsqr53ssUfZdTtGXbTNlMX6LPubsZq+qRxPBlghcGVRuRoliycltM+895Ur1/84DlMa+Z1FcTePypFBmil5NlYeDK6BKyQBc/l61/7c2l3Lm6+1JdfKjtf+rcSa7PuqDs+VId/x1aXjHO0dF8Aa1DHmqPXO6/l293AS2SymTT7E05/wkt1Gyf8AFjf7i2Q8+i3celzHvqztdkuwHqaKbpejqX6sVVp8JZh+0MBrOnEYEcF5GnusOVRPRVgPc39kp3h/QOs3rcjXzHB7uF8ChOz3mSsDBvldZmRkpuUuDOmgjd1/10Fd2EtI548Z1N8oSicWKIrlL1a/Zp+VDNgy8mkT2qhPnWK0vZL2eBAduxRGCkLpy+AQIYbMD/GljpgXfqGu+us1U46ME+LXm0+TmfTNP9SQambSIXMFrvuDLNF1wC0/PCjH8s//ePPZDwckkFt1BEDA7ZOWTAyTQvUrJalXkdsDFjCuQKj6yvpdt9Iq1mX805bapWSdBp1GvGgvnLU71M+edlpy3mrKeXCVMol1EuiRrVGiaTW7SWso9T4mrJUyyLVCBN9BZvOTC6miWVQFmUOFrYCN9yI7CbHzuJnIGR2NkwNlHSm5GAUgBb3GCS3AKe8zqWKyneHfQLJautColaHNbC8TygPVqDL28TYWdSt0pUYjr/DAfJzpFxrpO7JkEk7CAVNPY/BtqpcFGwpf2/STtzxNPBBdutMWVbet3ozmTuxyl8pTwUrG08UJBeKMh4NaMyEOtbr7oBROXAMjqp1i2aJJSYDrNmvkK5GtToBK6Sm/e4bXttHT5DpWaCs97o/kmEiMpkVZBSjLtbqOQlClWUG4ObiRgwJcJmLHoggQs0qngeykraYBFCKP0O6DNkxzJe0FjqSer2lwLWiAK/aqMm7X3xX/pdvfk3arbou8kBiDPMsc37mZTepuj/bWoeuixXhezR9BtK6dFdl2LMdfGAySbDWsOqYa2lBuphF06yAVeWfw8xndTkGs6pxQbin1SxLAavdCgWNbvI+63PrpQzWPoDrDHJkvTfcCRl9+qP33pdmq3Pz83gsYPXX1tpX/hHfgaMB62oDGxjVECBtmDyEdgenmV+Eraz0c9t5L5WdnL4nd9Nihv5T74Z104ZQ/HA6wdbyKT4A1ru55Ece5Yi3yJFH/oztfpeAdXVoyLguzVszYMu5zJqxzF7JOS+xx3b4R/HYBzjnYfPeBiduLudhbx41DVA4cYeObW4dYGWbW2RFxx5z2yAuf1eOONIawIpTgutoDyY9RYANrZVMc0+tY85iAqRhH0yUV1nQ1DzF9iFrZhJbndBCvmc1rVb4GBqu+GQ3XA7O2A91f9V+ZRJkj81R8KvZjeifg2X20Wrtwv4CDIfxHDZ9XRYzGoOol96MhUxuFda0Kpi2Sa7O4gMppracSqCtau6HP/qx/OjDn0j3zRVZK7CimDgPhqh7nNAhmJEiJtVVYL2gNBHgCG6pIInBqLYgJS0ht1PBIGSjhcVcnj+5kCdnTYnKRZF5oo6/FUh84fKrzrRoA7EplWJRatUKa1VLJfPoZb2oMqqMlVkoswoGFKZJJFxnMZCeSnYhu4UhDeorF1p3CnDLiBsAO7CmAKH4M383JRAt19tqegQJKxjdKnJZNYaGsTgAxcWytmuAlaDV660pFVUJJwAspMW8HtYXggyY9YwHUopgvhRJ3HstyajHbRcAMqyLhLFTVeZTsLNa9woJMx2HpxOt9yypazNYULKyOEahpLWVqHWdzrSWFVLkggKmeqvDOCJcuxnA5wjGTAC7cN+NCDj7vWuytuePnxLAg0V/c9WVbn9C0NqPE4JWsO1gVwGaYJSF+wRMer+PPFfEHSlbCha23W7KaGj1uvAg5nXR+3EMB+TxxMAcWNVLuhgXy8qmYszrzbp8+Stfkj/91vtSr6v5FZ+zYKEpVU7Y853OkV25YJ9blW9jEUtdiH2xh3WwLDoNgE+g3NDnypx5DbCmdcoFBahkkY2l1+den1eqBAysZgtjpt6w59jrcVUd4Gyr1draApSadAGs6vtLa2p10eDdd/5IGo3WyoR95YOfQ456H2pYj/iyBDMn+1rtAqxrEuFOi5/2AKx3slifc5q0cbN8A2re6rsmsvZRuqUTP3a+e+RQPdSw5hvA4573fMf4XGyVD7CGnMdpT3vb87SmRH2vg4dS4PTjfewDHN5ZR77V395Nug6wGkw4YadO0dTq5dI230bmavZdSe+ltUsqe92ijs3SOSJq4ryGNY2loEeQMohKUir4dMY1lL9qXSMmsmbaZOAqBWpm/OIOoqkTdwoIlz/G2fhnZk0hXeO1bsqoYAKMXErtGyapnBQbUE37GTgOUw5MplM/75mcNxtHZ3B1km7yVpP58h2xcqP5hFzHK7QN9muocmrs+G+f/FZ+8IMP5Xef/FZmicbQAARgYh4nkBoKmTLUNOL4DvYBiuCSiigZ1Ky2mg25aDWlXa8TeMYx6jAnUikX5PKiI0/OW9KuVwle1U13qmZKxQLISILcqKLZqGDnEGkDg5ps4UEZLjGGy5lSgD4MChjLBRhasFioSzUGFAAWssw0ooZMrda/0lG6pPJigMRKo5MCVo6USae1LlWNf9LBZhG13ZPGYLEtXnutiQWQBOOq0uGFxt7AUAlsKvprBlDxqE8AS/BcKsksGVM+DJDqYFfZ4yLHm08B1QBg48AyqwEQQCvGHDWrGAfks4KJm8SIvNE6xzIWBKK6LTiAnTVzH5wuGPVxIt0eDJ1Eqg0wnRGB72gMo6RErgZDedMf0nkY8t9ev09A6jEzAMMAvZAHo5uoR8X9c3Fxbq7GejxK+k3RgHpMAFbcc0kyk3q9IefnZ1JDxq5l/MJFuNluybvvvpT33/9juTxvEwzT3CtwhtbcY30Wwx9K9k1doAthodRf1bf4N90tc+hO3zP8fSb/TYGq1bunzzb2tXeBNZXVTBO06kKW0vXeB/3Su9yZ45IuTNkz63JnkyPr+0admLV2dyEvnr6UOlj98GdPdpV3+DqicgN5uR6N5PgGbPk4Hv/dXC6B2NWbtBRju4fhrmby/37bYvO6+dnxA5K/b6fY0utWQ5OljffPKQ54x21sn7QvdeY//+f/9Fm7enc8mNkU8K0c+LN20F2AdZcJ0rHnu+nePxassl/2qITHOMol+MSP3omby3EpNh8xfZ+esFOnaOq+AdblQT7FGS4viCNnchCriQsnnVwUMUbRJa/mBrwKWLO+aS6hg0lnOXTCqRPKLDIqA6g+qV2uJWUBpNaZcdNslSZrf1lyzEmpSRYV4OlVVOC6zOA4CFLgmtWwOgOrz7G+DZx18Vd8iJ/Scyc+zSbjftx0ocPeC2C//vXXv5EffPAj+eTXn9BoCNNkShshMaUbsEir1WQdInodW7YmtkHExmDQlai4kPNOk+xqA3mphYKCNDgIo9611ZB2q8aolGq5IIX5DEJdAg04ByNXtVIpqRuwMZjONHFIFjAnAsCGO6w6ApP9tvgPgk8AFLCZAEEAMYyrqaSyXaAv1q9azi7bsfzVAmpUWetaJptaqtYUwBIczwkMwWzSPMnAEPEiADFVAAoYVLKsMnbKPK0WWkGqRo8AFAOo0kW5VKREGGMF4yWyqgVd4JjGyERFdmo9dXNm7I4Bfb+P1RwI++BXMOKZ0GEY/4u20AcwfjFAa4IaSAAcLATAbMrqcQ10J7jm+G9elP5wLPOFOgkD9MbJTJLpnBE5cCC+HgxlOi/Iqzc9u5LKImIs4EQMmTj+XqvWyJRGMK+CWRfqZKPInJBVWgtA7c8FDIXA6mP8cd81mk2yvqjjVYlwRaq1mjx+9kTe//pX5AvvPJNqBDl5sKxkElsFruFPULvui0up+kCfjgzImlQ3NeiyGnN9sswhW59llderIzRZ/CATWrvl9ffKsDorbC2l7wMHxlQAmPNxVuagbbvkWd9hc0q507rpxVyePHoqtSqcuI/7uXXAeqtgNZj45B0G60/YrSPX4m8eedWgwN7rqxtaPHfent/L7fS7aPWrS5PPe9nd/Tv1AFj3H7Mde5xoJnnyft27BncBVvvkWL+PpSdvnv76BTWbvAbmMccM3H00XTrmBj38Y3I3gPWYc1u9zsv3R7CMcesf/V133InOcmWWAHkvalhDMxL2xNCZX3tnI/ArBbcOBG3E3PGTdjYZc+lMKD+pJvcL5bnO4DoudRkwjxOwldlk0mvntGcAWZ7fmfVNpYcZq5M5EDvoDcG1j3xWMpABVp8A+zY+fDqRXuY7VoFr+i4rFOST3/1evv+DD+Tf/vXfJB5N6MarrKtOvgE+WE9Yq5HxhOwTck/WzyUw+OlJMunLo05TXjx9wtpUxNRA6sus0WKRETSIoqmQVVpIVJzT5RdsKioYFaxq3SIAia4H4PhzHnMxBzs5Y79KRcTQgIEsK8u6UJfWIkCd56uaARGZSdbcesWkSixp0AQmvVJTWTCNldQpGIAUgIjt203m0mKCW5PqOjYCcwj2TzNb1ahripxTAGcsqESIrSnQwZcOxjgvsJmQ9M5Qg1uU6Xgos8kwlbODMYPLcjIZEtS6DNgZduwHYJsCF2MRAf9nAKvmjAumVY2jAFjnrGedzgAoVT5MthZROWZLi23x3CFWZzZXlhWuwKhThTESAOsUubCzmQzGExmOJzJbFCgRxnle93q8X7CggZplfYYAUKtqpmSLABXk+UYRHW4hFZ+MYdCk4Bb3H0BmrzeQaZywnpURO/UGWWE3Y8JiQ6UWydPnT+Qb3/iqfPHlC4JWXUzIFp98cUKfE18MyrKYPfM2fY4IuG0xy9lXV12YskFbCgzNeK8uL365w7iCX3vi7F2kpmBeQqBqDJY8WCf0nWYsrBmHOduavY31Xcd3ntXscgFusZDL80dSheIg/LlvDOs68jNg307zVcneirkY4DWAddfXb+/fh6yqX5M1TOtnG7C6yVJGVa9d/Nh78O7ZDg+A9eQX5DTP/cm7df8azANYVyeHpzyLuwCsnD/4S/kUmPvIu+vI3XcM/2Gt33+GNeDIdpziYSNwyF19giOtAFawPD3UPXKulzGrGYoIshHNGIkTOHZfWQ9nLX2inwFWNbPRuAuvBTXm0/5OYGn1bSnr4cexiUa4r05hs7K3pTmInVto8pIxrFlua2qkZM34kLi5k4PZ1IzF2NhsMuaT48xxVLuUSQ5dc41z+/3rN/K3f/99+dW//CtBFiYVNIIxAxsl3RB1AqOhAmWj6tgMQBVr5Eo8kqi0kOePL+QcuZuVojQadW1DwJwirkakuNAc1no1kmYNcTj4txmNlFATSzACAx7WpyYEoRgPyKllAbMe1LGiFlKdhAEQVVKcKFtFwDpNa1eRl+qgE0BTCe2MbQOTqgyrGicxE7WMuJopa0oBRKn2xe8RnaM0pjK0qLtk3bLWyIayXABJxNHobQvwC9AMwDqh+zEdjXHvxTGPhWbniItJxqI52chqjSmvTsYDMqwFZL9GkDdXODYErGkNpUlBrX5xNgXjpnJb5J4SsDKmRiRGvSqjXksSj0eWm1rk77EBa7kJvOH0CyYVjrciw+lcesOxjCcAvAtJYLKVTGU0SSSezmUwSmReKst4DBOnhG7ROD7GB/cMxuHJ06fSarUVeFYqacwNwOpwOCAji9NHVBEAHUy+8DsAMMbr1OtS4XVRlrVSgaQZ16Ykz18+k2996315+eIZTbrSe9yA3JKEO13YsrpPqy/N3nrKYDoY9LKDTI7vD3nGrPr7Jnj809IGupMbYNVFJr0vMiWFMrO6MKdvL138UMkwFjToKoxrZD++XKkGT872ZlnPF61zLhLcCmD1k7zxyj/gG3Db3y93UFp2Adj8gdsAWA9fGN81Rdk8AEuANQDyh3yd73afwBHYFEEcvweG9YAH5G6v3H042sMg5bwKbxuw2prtUm9PIgdePX8zXzpYEnyiO+pEzayc3fGt3m/AGoBVxRJbf44fjZwPz66O5GlmFbBOp3I9HKZRLG6IohM6QkWrCdM/e52rA9awxjOVJtmQecRNNgFMYa4CXZd4uqxzpU42nP8AcDlYzSaS1p4BJH6wAxbXa1n1XHBIn8i6iZJJEa2DyqQFxNGSyVI2cIZ3TD2t4Eextd3VZvyCsXp9dS1/+/0fyE8++LGUYFpUcnMozbeEQzDiZzAdBlCEuRRYMHUlnUoBjKfMGDmDmtRHZy2ypZiIA7DCfEfBalEqhbkUF4lERaGDcLNeBUqTIthVM/mBhBfMJ2SwYBUBTCkDtZo+ZrLS6Ej/I/sLkAfAWq5Srut1rcpsg1kFOCtLMWoYpoCsuEiAyTpTm9AqYEX7kMcCsNalCJYVgAEMKllIdwJWFlUlxxqdg9Hl/efROpQPoybW1k7wezNfUoZVI0nQX24C5hNyYABYLghMmXWbsKa1b4C6QgZYc2YTXYQwAycFWDCWAlDFwoLGnihbCpmy1uri2kEaTMA6Qd0xzKcA/tW8incJjaMAWCENXrDmtTeG0/BURmMA1JkkiwWlwQCsA5gzjRMZJzP2E+AMMvIxWOaZglbNU23L2dmZdDoAU5H0+gOOAcZtNBzIYDDgW6Rer5FtnCZTSeLEnKmxkKKsLGtvucARMRuYiwbVsnzxvS/K1776FXnn2ROpVSOr6eQqhT1j/ky6wkFBote4ermAS25TwGqPXQhYVYlhsn58SKloMOBoayIsK0jVFOxFBjdTg6jQxdsk5PZSoHLDnYThNE023N57S+8FZ1nNRV0WctY8I8g/9ufWJcHZC3htV4//fu3ZwgZLiDsHrObNkL0/ggXIPU/p2Htgv/2X42uWbBUeAOu9vnL7Xefb2/phkHKO7X0ArDq/yZ7sWwGsOcdj42Z+Rx35Fr+dG/P4Vu87YF06w3sBWI8fc95rK83A6OdqMOATodE2uo0alQB2qKwOfw6ZS51Y6pOE58frwMhf2ETTa0mzw2a1ntzG6NEwAicFg86uGgBN62f9gTHTFn+SXf7rLsLsGTucPWHpZNgYGD0nm2yHk9702Bmw5b7WlsuTw7nBUg2sgX0Y5Hz40U/kr//6b2Q+jlljCull2Rx9wR6ilhQyXbBuGFACiGQikxHyPGOpR2VpN6rSqVek02pIPaqQpcV5ViEBhowzqkgEwFpaSFQSZq0iQxMGwYvZmDE2AImU1XrNZozaRZGo3uHvUevKiXsZAFHBFcd2pjWfuMalapMgkwwq6/nUOZgxNWVjmnBZK4h7McDr95QtUGB/ZWTnlsmqTCMZVctqJSi22CBf2CA76XWPjE8pSAksIaXMbrQ1l/lUHVwJMlGnatcXIBeMaTLsygIMLCTLMGqCmdVoIMm4r/cyY05U3swFA0pXFaTy+ACxJg8FUIQkl3XTQcSSiU+VISfY1cUIlxbrU0PFskxniCpCLeuC0uD+EPWvU7KrlAjHc/57b9AnWB2OY8qFUf8Lh+9ut0e2tYYYHbDnlUjarbacnV9QGgxA64/qaDSUbrfL86lBKkwwr88vTJsAgPHMAqjWGk3eq6yDrULGDYYc0UGRvPPOc3n/61+VL7x8wcWWLD7HZfz2dfWa0/R/9U2gtevZIo//ma+TQA6sQAI3VJiRGn63dfvsvZRypynDquAzNH2yd5CDFTdsM8WDR+AsvSjD80gXpRbSabTvH2AN5w07gGrOX+eYyexnurTGty7HMQ7cZIvh0o3P4WeCYV1mVsNRsc9x8ME7cMzu227hh3a1byvzmQfTpXwX70SzyXwH+yxvdR8Bq31G79ew6ndWf464u47YNR2P7d3Y8wi2+Zaykr2vw5492Nq+nuuaJYwtBznl8dd37oRHWJlbwCDmqo/JuoJUBZIml7OaMq8RzSaZ2kvK7VYArgO3sKYtK+syeZ/f1g5YrSZMQaHVqC2BQ2V7l/FnBkadYVGWx6W/wfNjz5BVpmZux8rNsDdqrBJMhgO2N6t3TTuVGkyl88PUvVT7CiOcX3z8S/mb//F38up3vyODCZdeTIgJLpzJNPMc1Kyif93utVQrkMNCjjqXRlSSi3ZNLs9bcnF2JuViSUaDvkxGA6k3qtKsVaVRq0qE2lQA1nJRapUy3YArZYC8GZlFymYBWAlCUfeJBYqSRPWWFAG2pmMzUaowIxW/U3fdEetay7W2lKKmAjpG3diNRLMtcwHm2Jes1hTGSuqMTBYWbGu5zHpWnVgBdILNUtk4GMdCUWXIRchyAaJRq2qxJfpnY7fMcEldexWk6L0LwKrgMgWsSpbJjHJgzWZdwKQK41CEYZVKi1H7ivMEU4o6VzoSm9Q1LVY2x2WN2CnQhGdmBlNaUzqmkzMkx5phq5EoXPbhIoCOGSOewPZOtVY1Qa2tlGQUJzIcjgliIdUfTabSGwHE4r8hGVew75PpQqTSoHS41+tTmgxgCaCN4zabLQLWVguRKy7pF+av9rpdmeD8HMTNdaEKoHMCMDydEoRCGgzAC7AKFhuMMgAsrmGlXpUXL1/IN97/qnzhneeWEawsNqXY9nynizgWX6ORWXpBnGn1hSZKdVOXU+VRHWzqM6qSbG/TF7DwK39sdeErU4Roe/qE+sKULmKl9Ky6TGPxwyKBHLCmZQGBuzFZ+aBGtV1vaaZx+HNIDSs7uPKd3/jR3fNbcCc1rC5hyfnp3sCw5tw7/2YOVndMNvYc0fzHv5Uts9KWdF5o984NwHrk3PFWun9Iow+A9ZBR27rPZ+ueP/np528wD2BNPzKBwCf/EXZtmV2qkGXVZ/tUlzEn0jzV4baccnaIEAHvGqNdv9+v4+veNzsWPm90YN3C8fJEwcrfdnV9x+/XAtYcp5tjkxw9W9dKOHonOErYxAIMz1SuhpjAuqwyi78gIAhkti7jc/CYTup8rpUylsv1qp7vyjMJJ3TGdKbzCVM++KQ0DUG3m8XBtNah2UQ0rUfLVkJC86P0mQ4MXdw9VB1nFbT6xNnZUwe+PgZh332b7HQC0Guy1Y//9Vfyd3//ffn0178VwMYY5jt2vmfnZ9JutynlRA0hHYJhulQuy3DQl1pVI10g7b1oRvLs8bk8unxE5isej2UMA6bxUJr1MmXCiDEBUAXGgjS4SvCKSXiFpkLIEY2qdSlXapTD0oTIMyp5zTAOmoPKjFWiKmUnKfUFePRrQABW0EgYGtW4LHhBZhXAlvWgjJqBJFhrV7mtS4LNQRhtE7CiTeSegn01QyVG4BQROaOmSv7v6uCsgIYS0XKZEmE6B7sc3GJzAFAhB2ZtKSJcBj2V+aI+FdJhyHMBUKeIqVGzJsp4+1cyn0FqCxCmUlfF3uo6q7W1BZUCzxn0ovJasLUJjJBQowrQWiEwhSRYZc/IdlW3YABbsJrYFkcBFsetCNdugGCwn/3hSK66Q+n2YxknCxlOJhIniQyThYxnBZlM54zUwfXiAgMWHriQVJJGoy3tToesq9YAF7loEsdj6XWvOH6Unc9VTgwSM44TAmKcM2TBjXpDomrNxs+eaQBWLJDUYfB0KX/6rW/KV770hczR2b7ZoeJAF5Rcfm/PqSkWQsCq7xrPQ8XFzOTAzk6rY3MqztB71UErjCM8isocgvWZCx1/9UWXfn+4MKVOwZADo5Y1jbmxN3Y6T1gqGVhIqwYWegWw5njLh5ssvdFXX/VrpxEHfgMOWHBdxdA3Ty38Ku/Rr2DTPfbaPLK20Jl+rFa/M3kmG/5NOUmH9rwJ1m6+ab5mgDUF48FCh6+nbrzBTtGv+93GA8Oa7/rcm9s8X3ff3lb7ANYlPd/JumyTnaC9PEA1JwTdr5d3fNec7nD7tbQKWPN8P9YN5C7IvV+v1l+qG4A1Z6M5N9txf2xq5YR3X7C6jVYx6e5aDSsnKEH9lk9YnM2geZJ30bZzoKuTBZtwOmHgcrwgM9XjahykKvhUKWEIgMN2/ZjY1+XDfiw3a3HDUpyPM62hQoHGPsxqNVYukPk5iFamzsbAJtQKbjOcfeMexGTZwJMetyi//uS38j9/+KH88uf/IsX5TCDFBDjBhBh1p612m+cK91aCBgKmhH0DKAV4rFWKct6qyeOLtpy1mmSz49FIxsO+RFFJ6rW6tKslqVcKEkVlugKXCgupR1WJqhUpgblNkCE6p4lOmW6mqEdFhNGctaipjJs1nVaHSqYSf1PZbQpITRaL8yfjzpgaA6FpDM1MiuUaQW/6HHHRQxEGnYLJ0kVSqaKGUh8HBYYwdAIIhsRX6z/1+IgsMoMfY2rJfAKkssYVYBiuvTHBF+JraPoFs6Q04mZOIKKsK/49linqVuEOTKYXeasJZcFkRlnjO5IZsloBVivGFhs7xwURjAeqi8GOok2yb/o8wXWXxllmWAWJNxUHhSKvA/oMRp3sLmOY5ly0KJZqjMShKZMUaN7U7felO5jIOC6QUU0WcxnNijKczBmHA+YVoLeCKJtiURJKlDHeJbm8vJRO54zjjOemxvzWolxfvSEbPMBzbwwjs4AXC5oywX24hIWPqCqNZkvlzKiEBn4EsKtUVMoeRXL57LF8+3/9c/mj975AsK41uhlbqmA1e6vqnx1EZk7e6QKEO/zS3RdkqLv76vX2Gnr0FX3Wd5OpL6iqV9AaRtUofrHaVQO06RvVtsX5umsw7zlu5yoOhax89u1c8L/NauP2AOtG0HHAlybnLqub5QOsB3ybfM1iv9lSvq3DycXyykau/XMOVa62bmUjVw2sWyt4AKzyAFjz3XX3/j7Pdxq3v9W+gHXdS3P3i3TbeWSXah+G9YDX8u7BvIO75nYOka/VVaDqA3IMYOXkY83I5uvR7kuyBFj3aHSPTbd0IoRDp2lx6WBrpFiMtYFLz33yKwAAIABJREFUKEGXxUCk7KXu7QwFAQH/rkyTXkftZzgBdOAJ8MdYG8tjVblv1qYztjfmZg4agw9wysTc0M65oZJu7HmQKi9e6hm7SsBK4ItzyQxbsjMJWJ6gxtX7CoYLY5ayMJbh6A6jMLn5wQcfyU//8Z9kQUOcqQyHQ45Ds9mQZrNJWTAAizKrYCzhWKtSVkySUad61m7KeashleJCFtMx42vA5iBTtRaV5NFZU2rlglQj1IOaMRP/jnxVBazlCPmoMFlSVpHgnu6/WstagMMs3GDxd3flZT5pQWs1Z1OCT8bW2HUnKGeRM3I6wb6p1JVAE7CGUl5lPV2ei0xT1FzSbEmgZm1JudZU8yKLjaGTMJlcZfXxUyyD8dLaT78HVaZr7KpRn6i7BVOOMVR3YHUIBm05h7SaGbcwRdK2CViHPZmOBjLDeVqdajK4VslyuaLy4QRyaG2LAHWhETcE6mRY4SQ8JTDFv9OACTJfGCklYLIBoEs0YAKjit8jKshZbKgbplwsKHK/BUyYplMZg42ngVNJ+sOBvEHdaQFjV5LxZC6TeVGGo0ReXV1LdzBk/SuAcKvdoUESGNpud8Bc1WoNTtJlaTYarHdGvM2rV7/nAgkkwugbfvBc4BywiOL5v7inW+2WRFjsKJQNCKtZWAmy80pFGs2GPHvxTP7q238hjy/PCVj92dKraGCPzLQvShnjyV97LasvlqnSiXXzacaqglW6/PJ9ki2cQQquz7rVr/oiR7rYouA4lPLqvRwcD3J5B6y+P+8Vwm2991PQa3+WhTQAWLmYcvjP0ls+/LBt/BTs8V044HMStr7fPGvPfvl34PCh27ynrzDmnGisw3630a3j29wsB7ZHTb/Gn50TOn5IVlp4AKz5hnSPpzVfg5/XrQ4BrOEzqJ/AY8o6D7tUqyBp71ZWvwSrJ3ULF3zvPubuQ76W1wLLfLve6Mnqbqvf9txd37Hh/QGsJ7xBgsFbHUcHrAr0Cpy4AjSorNYmlDZmBFQG0JQlyRjZ1DjJGA7swilfkJuYyf+0QQe2XrvmcFb7mPXUiFplV2yymSqLyX56vM7yQ7akPnaWzwCRg6BV4yVnf7La1qwrzvB4/I2dRfpGwmT6n3/xsXz44Y/k9e8+FUA4GNzASAnjBsCK+lXUCOI449GYEmBmgFrXo0pJWvVIGrWaVEsFKRfmgn+DXJh5qzKTpxctOW/XpFqrkVktzKeUBFerFeaxoimAFAAKSGIBPg0G6LAyRxVsKFxglfHzGBeVvYJlVDBdqtQJNpklCu6Scl4FbQrkZty/FDUI9NyIicNd1Mga/DvyV3WRoyilWkOvsE32uQ3asHxYZ3YdMPD3PC8DMVbLqGZNKjsmmDGmVoGyOgEDdM8sr1VzXgHG1ZAJgDUZdSnZ1fpXyGGVCVZGVIE7HIRnkwGvpUqS0d+KzGaxTCcjNWkqAtBpzeoUUt3E3ICNvcVzBnDIe5JSakh4VY4MOTTGC4zqdL6QcQx3Yh5ExnEsg+FIpniaSpGMJ6hjVRfhYZwwpxV1ruNY2WaASYA41MVGtbqyuuWyXJyfMzap3+9rNmxhIWPU3CZggwGy4XiMe0UXUgBoAQLBpNYbLQXQXNCCbFzjX3BPIOu10WqypvVP/+R9efr4kXpWWWFpKiW/wbT6u8FfLvq/qWka1yTCSBytX+UzGLi7ZmyoMsD8O+XkvqjGq6Wsrx0qlfTbP2gbem9k7WVPdwYAQqMokQZk9rcNWG98L0/0Ad3wHTwMsO7Zpy3fo1N9x+0Dk6u5zwa+c7OlLQXAngv+2TihXNdm340eAGu+Edvzic3X6Odxq30B6+nH4LBLdVLAevqTytXiYWe+rul8LZ0SsK7Ct6Ovx4YRuz+ANd8Y573wm1qD0yhibVLZprFQWhuWjTLn2Z7TysYCIX3g+pnK/1x6Z/VmClydUdGJX1Yv6ofySeXKx9mBs7WhgEnP3ElUXVTP+uuL7Fl/MmY4A6t6Fsou+zJYaPbirqM3R1nBvPaAey5EPvnd7+UHH/xIfvXLX0k8GspiOpUKgGQNYA0gxeshS8zBRH5nv9clUELdKZjTZi2i6y9AFfc1AyXE+tQrZTlvVOS8FZFZdbdhuAGDWYOcGEsNOBcCF7rlJhoLU1KWVJ1zwaoB6JUUSAIaGGgrwkDJzI7YTtTQyBnWuGIfzV1dQAo7nahRU7lKZrJUrSt7TeCnsmHeRwAPxrwC8LA9q/vUGletkcW/w/nX2VRkqhLEkBV292IwdcqiEmAA/JExVxDO60IgjQUYvUhgSyEPJjsMgyGANNSsxmOZTvoyg1ESTbcgz9ZjSlGzY8nGTgYyi4cGgvWeYD7tfEqzJpXc6mKKy28ZbUNzqiIBFlhPSHfBpEIuTOCLGl0zkgLKA+DFNgCsU/QHYBeRN8mMOawArchgBRicLgqSzEXG05n0hhO5uh5KfzThOFH+Dtl1DdJsNRRqNBq8R+gKXACTOiFgnUwgpVZ5sstt0fdkonJ19L9Wa1AarNm4uB4KWnn/lBW0VutVeQ734K/9sbzz/Amdr/mMpxylGiJlbLk9v6nE1obd4qucSWfNasq0or5Xs29tjUrlvymrWjQDJe0bFt9oDGcvixCw8g3GxTVbyvHaWa+BdQMoPLPBe8YX1XANbhWwhq+cpZf3Ht+FA4DL/oB1j/7YOeUkPnN92tZudADD6l+O/c/m8G6u3zN7YpZoGcep2wbvAbA+SIJz3o5v/z7P2dG3vdk+gDVcFT1dvw+7VGvB16ZOhe8c3+awwx512rd3yHwt3wCV+Xbbes6rTdwG05pa+mzobzgPOO3lPcEAbZjobAasiLXRWrYUyKWkYgbYsH/qzLkEWLVlnaybXNMNjoIJirKTCiAcGzpjttzlmyvJfJzMtCWsRXO46F6gei9k0Tn+e+KPVMZsD2cwifW2vfbVmWNTnqbdW53MOQONDXBu//MHH8qPfvQT6V5dERjCfbdWr9EUCRNt1vihPrMAB19lTKfJhNLeZqMmrXpFGqwzLNGkCWCzJDMCVUTaXLRb3AZuwMoiFVQqXBQpl8GkVXTyboAVGa5aD2rRMc5QMpYG11MdeYVsKsyJIOdVAKhOqso2mjNSWk9ahDmSmTUpk4r2tTYVrKrGwYB11KgaSshRM2u1rgQLAI7TRHNZCZoBcD2PVW8oZqFavS1rLcFm2WTU71XKPa1u2YEsa0rJEIJ1NCkq2W6Vv87GQ7ofU74KUyQaUymjDCZVB0dNpTAuZFgBWB2oEjCpURXwpsqBE5XCMs5HQSqYTHUxDkBrAmOmqczYGJcXbH8YOSFrFrWqEzKoup+6CI+nCwLU0RCMbkFmcwDWgsQzmDEl0u0PpTcY03UYsTiQAperVUbn4Dqi3rQGs6QyIpQA7qcyHI1kNNLIIgwr43nAyNMUCv1M0uem3T6nARMNpSDrRkQTna61xhvXDoz/s3eeyzff/6q8fP6M8nT4H3MNxZ5hPpNL8gh9vDLAYEmrtiLkJksYW4B91OiiD5BbhzJfZ0nhjI2FGzxfzJE1I6WlxbcNC3HKzrqrsilIliF3VsM6F2mCYS3fkiR4w3t8b23Znp+UPTc/SOt2q4D1iMb3P/ejpmcbdl4PWNPyG+vk6lpEunCrj3v2UN2Pk7qNgVrb5gPDmm+o/8Bui3yDsm6rPxjAGn6FfSDu8C7JDrU6zT782mV75juRuwCsq8Ocr2ebxyDg+DbODT43gBXGP0miDKuxpBlv6oyjjhWAUEprBpOCzK03q3UNmVOfoDpgDUGx/k6BkX9hVR4cXEUQdFZrSrbMQO/qVzn7zFv0hNM7LoYNYmr0WMEeHl+yxCJnQFy3zvrokwOXQZcKRbnu9eW//bf/Lr/8+F8kGY84XqgZBFgF24lxnozHZLcAlIBEWCNamNNc6eKsJY0qJtqoQS1qPEoyllppLhftplycdaReq0qpSE9asmYKhRZSLgHuqZyyiExUGhUZu4TxpRRV2UVG0NA0CEAWUt7IQLRKayn7DK9vyjwpEAOohXQXINNccXQ0KanU/QlIaJqEiBsFwQCzAMca94IIH3UHJnvKGJ0sGgf6aI2sARmsBkxaJ6uGWfwJQAfbs5plmi1BfgsTpgRRPajTVYY2lQIDsNrveF9OJ9xWs1rBmFq0k5n5TMdwZe4rm1eKKBOmZJrd0HpotO2yemWDFbjjGiMSxuu4yV7SZEtZVxjb4ooyExWsd7HCSCRIgfl7AGzUls6LjLMZjyeC6msYMMXJnP/GzFZIhEex9AYjGcVTKUdVGlvh3/HMgI1HTA0krDgWYpBQwwp5sS4IAXRjWzc3UpkwfsC+1upNaTY7qekZwCpAK+uMrf4VALEUVeTdL7yUb33ja/Li+VPm+ipzm71zddHJGM7w3/0t4A8YjawAorVvEzxDkEMjM9YZYTNlwvOJfjBDtlqVerVKRhlKBoBW1sSaaRMWj2iKZZ3C77QUQp9yXwzKZMX2xjAVBxey5gtp1483XfI3kd7TwXdp44dsxxcuxDvhZy7nhzHnZisf0P0Q0hGYcvfkxa7hOoJh186HnfuuVvf9/fqxXH4nr2/TlT7h53Pfo3/Wt38ArPmu4P241/P19a1ulQewegdPO6jHtpZDNBJ+LI493JFX6XYPn6/1uwKshw7VzY/aCszPMTc49Njb99t04GUQua2NJcnslnXwGKZLYG1M3Lok6XVcANAYmOE4K5TWgqVZj9pvXw0GgKLpktUchm0705oBVlsqCCYcbI2M4XIdqU9+lyY+6hmVsbzBVxtz1dScJa1my66+smX6d432zFxM03cRD6YPuDKvel4EA8WS/Pzjf5G/+Zu/Z+YqgA9yVlGzinxMgqLZnJEiZLLgXgsgNk+kVhF51G7I5UVH61gXC6mUSggOlXpZ5KLTkDMY36AelWzVXCAPrlRQ9zin6ytYJbCqjHBBfArrTcG6Qpap5kOpeQyjZLwOFeerk3maJ5HFBkuoMSiuuyTYhMQYsmLL+iRgxY9FvMDcyetb1eCoQqMeAFbUdzI6BPWylYpMx6PUCVgZ1kjdfi1TVcGpglSPkPHMVTdO0lrZ5UUSQnljUXENpuMhZb8EwLYowZrWBABVnXs1LmfGv0Ma7Ay9jxvbmQz4H+4QGCZBCoxrz9NnhrDWWpJlRU2vxwNB5gvpMa8/3H/VtInyYABNMq2o1NSIHF3MAaCcErSCSSRoB6MqAKxFSngnyVyGI8h5E8qFWa1bKEgcT+W6P5TRJOH2uEYwCaMEGWCuHJEVxd8Rd4N+47kA4xrDgAl9MIUCFkPUQAr1wDgnGCy1eE9xAaKEXN+yVKoRwS/OhRJhHKcayVe++mXmtD65fGSmRw5aPYPVnqwlwLr8ftN6VWVWcR6jyURGY/2P40PZNa6FLljg2FFF43haMDhrNFgLjjpcfRY0Bghtae2usrSaw4qFHr2fPIvVXcXB0qeA1iol0LcOclj5XB73w/cbXz7BmOQGrDu+Cfk+1UuHT99zufnTPQ5i53lzj9V/OQRyBtdhT1S8/gy2ndeR/Vt7y4THCzQH+iFM91gth/Ff7XkVltZHVruT3pPr+rnvgY57PPba+wGw5huue3wJ853AXW31uQasN576uxrV5ePc/s2Y7winAKz5jnTYOOcCrCvzgdvsT3YWJzjKShObWkwAWEeYqJvDrg1KZoSkvWItGBkn3YDDslT3lQG6cDVYpXsK7PjZdXdhA31si4RW5iCajYMPfhZ5k7Ez6x82N4vK5itmpJLWoa1edWVk0a5PWDWWQ11TffKm56SjmNXUaVuQVSJz9eOffSzj4ZAOvZgk4z8FNNp/gEvUPAJAwiwpKs6kWRW5aDek1WjKBEBuNpVWNSKQbTdr0m41CFYplCRwAFgFACwKmF38GQwrgaMBVnVxVqZIx5suOPofGFiLifH4GAWDkBmD5VTUTp7bhor5qGQNIwI7yn8tJkfMVRhghfuBWcQ5oscFOP9W1ZkYhkrI9CwWZdK7Zo0pzJzwb2Rs7dg64gDQCph5XSC71BvOXIQBAFXeS2UA3ZWVgdWxVtMdABkYKyHChsAV4B3XdQYZMLJRUaqK/hUZcYP81cUsVmaYmmQwtahzHRDkYl8F6ppDOx0PGIcDMMg61WTMvzNvlmOsTtUEqdNEpgmUDBgjdfJF5qkzoMCUAF/4d8iF1aTJ6mLBwCKvdVFmLetgOJbRxJnauSQ4TywMkaldEMxCPqySYQVpZEuLqDfVRYcKGXKRqFJV9nKsecBkia3uHCBcHYPBiENWDNayTpCG+wGANWLtdNlqc2cEhrhe7bO2fPkrX5Kv/vGXafjkdcl20dKFn+X3kpYDZJJhHQewwACrMJ9CjM9gMJAh4nfAQmOhwZymcf2xQNRstuWscyZnHURCtTSnGM/iYq7AF1nGE9TwTgQ1/Hw2zagJwBQKB4BWmKNBWgwZNRhqyovN1AyvhvNWm4qIY3/WAtaw0Rsv7/VwbyOE2uNzssemK6e9x57BppuB6xGAcE+wytfI2ot4V4B1y3FSjyXdBv8fC7Pbfva4Epub2Tb8JznAsU/N+v0fAGu+cb3HlzDfCdzVVm8HsJ7i8qwug4YjtmGV8xSH3fPC3P0hNx8xfOft+obcfb+XFVirnyz25y4+DHt/KHfdEPyk3Vit33Qq6hKsRjNpJIyfuE1cFaRlPxlQtUgJ+5W65+pOvN6W/0gmMpgIZ8ys7sgJKmsqM1CY1rqmjK1mSWbXJTOFcjDp5kmMoTRw7K6u/J2BR//y+yRaJ8iWHRneqFZ75zWtKWA1p1Kvp/3Zz38hf/e3/yDXr99Qvgy3Xkx8nYVD65Am4vQgF45KBWnU4ARclma0kEZUkkatSlBVKRakWa9KpTCXVqsp9UZDTZEAAhczKZUrUq0pu1oSsFyYXBdEqx91/NhfYygRo8J+zmJbFAA4BRgEowegpxmjuo8aIJHJBajG2dBQKdJYHMh8cTJWr6qsqgJFl+TSPCiZSDLsS6FSl+jsqZTqLbsntH8YA/wwUscY1jR3FVuw7hAgVZlL5oCC0Uxl6WjHHGQpeVWnYt5XBiro8JskEg96MpsMWcuKKBswujSYwvk4AC0WZTrqSQLASlchAF+NcJrFE5nSSRjPiDLPfNuXa8q8Qlps8mdKisG+ssYVDDBYP43y0XplnLdGArGmmSzqTOasZYU8X8ElGVlBnapF5cxnMqYJkroTg2GF7HcSg10s0KAJdasAtWryJDKOkfFakOl8TlYWAC+ZqZPwoliiPBjbImYJwAyLLohfAgjEmHu9OozBIAl2hhGgFew+HYkr6kpMKXCppCyryXIhBa426vLuF1/KN97/mjx+dMnn2x22ubBg7430y5pmTKqKAdsCYEIG3R+OpNsfSLfblV6/R/CaTFB7PJEpIohMyoz+NFttOb94zBzay4sLOW+3KRPG7TOJJ9IdDqTb60uv3ydbi354rasaNWleM0Au6n7B0jbrNZ63s6941i7aZ6Z82PVO3gEwNk0ttk05gpKGnbUrB3QvgEd77L3HV3zJ7NY+FjuPtHrHrOywa5Kxpf23B1h3TzL8Wtw4+w277nEVHgDrznvu87nBSe6Rz+fQLJ/V3QLWt3xZ3sLh7+6Qu4+UTUR2fLBz3vgblgVy7n1zswyE3TyXnYA1AHMHd2DjjrvHdt9dN7XoDKuDL2flNrW/JNu0ukEFtF47Gu5p8tnQ1TdlcHU79Mtr4BRABiDWwGxwGOd2U2dQZy9T5tcYLWXcAkbY2DrKXlMQHPTPaKWwhlZN36ym00E4gb3V0i5Errpd+X//n/9PPv3kdwTEjUYtrVmFZBHsqKprFxJjcjyPpVUvy1mrKe16VeqlhVRLc3nUacp5pyHzRN2FEUlCtopArGgAUmsRZTGVwmwqEQyaAPog0XRTKYAnY2MBVgHgiNWZKaqSYZfXYrDJRpLhVCCr8mhlYwmAwciCjSPTCWatonWljLKpSylS1lQBnkpyWd85nUmx1pFy64wyWmau0kRJmWJcZ9RZKjhU8AK5cMnqXG0lg8dVebKOoRLdkJrDAVmzaymvZp2inRuPgeOpiRJMllCrC5CL84x7V2kNKu9BjDFA62Qos/HAgLy6G9MlmLE2Y81iZd/NpRbg0MAoWD41FwL7C5A3UQlxMdLIn2JJkslQ61oBhE0qr8B0Jshknc+LZPwAWgE+6aorwqxW5vaCDWQNKmpXUbcKmTBMlnQf1HeiTrpab1ASPI7BnE5kihzY2Zzb4d+VAYbkWiNv/J4HwwrgitpWXBAAUR9Hfz/A2KvsEu5SkRJjgDr8OyS2CnQhq4XUeC6FckHe+eJL+cu/+HN5+fyFqcyz+lF/4PWZzOqncTxIgSH9BaN81evJm6srubq+lsGgLxOYRUGCnSCaJ1Z2mqz0Qkq1mrQvLuXpk+fy/OlTeXp5qfnHuPbJhG29ev1aPn39WpCbTDdsLvCo0oO3fbHA56vTasrF+Zmcd86ogsB4gXXF2F12zt8CYF19ky8tJW7+FO35SdkPsO7ZeLAIudzhXcB1C2A9FKz6Auvakdt2XkcwwFsnDMvH9PIa/1bqt9Z+tiTcnH5O8tlo8YFhzXed9n9i87X7udvqDwawvqU74m4Om/MoOTcLX8bhC3mP3Q96TnYC1uDDsOaPBx0z306Hnjm+YOs/pNsA6/UQjqkKGkLpa1Ybo9ER6nhqTCRndV4zuizjcwDrYM8ZzPDcFQyp/DOrG1xdklj5u52En0soPXapMI9lqw3pooPHjqSsDs4HJ6uSUwCDJQmxTahSN+O0pjWjPLAfAMIPfvih/PAffiDxaCR1MKNW0+bAn26/qBUsFigvBXParpfl6UWHtatkV6tlOet0yKbCjRY1qjp59nrXqZRLiA5pAHmyvhV1q5QwF4tSLlWF4BTXA5EyrM3UaI/UVRcZomRU0bbWm7oRDQApJLk03CHwUsaZz2URxjpVlQATPCLzFOA1knKtRTkvgRzicyDrZQwNpMUlWYCtXbhRksp4KfGtwBConjKzlHSC5apUpeQ1gSb15fZ0IYaUV/e3JY2sXjmMTlLbXmV0EXcDIDNSl1+n/QlKCWg1f7VUbTAbFkzs+PVvjEmGg7AqD1DfzNgcqxPWfkxpjAUGkk+OO/4aoNVIHHUgRpYtxobyVfyeMTz21iuVCaIY1zIXSndZY4ksWRoJlVmfikUSMJgE6wVE5MxkOJ5LdxDLYDQhGJ0A7MYJDZKkVGLOLyNyQJijTpaAusRFASiqAdYgocXY1pHpWyzIAJLbfp/nCjYRe0A1MB6PTTFQpKwYNbDMYy3DfAmMK7JZNcqGRyEgBjCfSykqy4uX78j3vvNX8vzpE5U7q33xinYjA62UTMNkaTKhA/Kbq668fvNGut0ryu7B4lcEMmutvaX82w2tIF9utOTR4+fy/NkLeffFc7k4OyPQnM4S6Q0GBKu/+/2ncnV1zTHjvc0VB9QVA9gvODZn52fy9PFTeXL5WM47HalVwbRqDNP9AKz+Vt2xnLvnJ2W/ze1ltQ+GC8BW1vO3AFgz7Lfm03wbgHXXOQYzjTVy4PSJWfkW5ptXfP63egCs+a7xfs93vjY/l1vdDWC9B5fjLXXh9g+7xxH22NSmb+kUZs9dD3pWPheAdWnR+SZgXT+O2U5uukQZIzMaUziYMh4h6wpmy41vsqmSgRuTo3rdpyHardcGx3NTppsibdRBZq2l90iakah9JYxOY29uHs5rThWHeRaqymBdtqvtmBOy1Zxa42kdq+Eg/h0yy1/9+jfy1//97+T1bz8he9NqNxVkGrACOAEYI7BczCUqL6Qsc3nUqsuTi5Y0q2WpRyV5dHYmrXabk3wwoZAngsVK6E47ULBaq1tkTZI6CesEWx2DwbACONIVl6wopMDITkVmqsbWaH4mgIka0KQAluBVt0M+qY6ROftWG/wz3HORTcr9jblFDSpjb2iqpSZIYGEBsCA1ns80SgYAVvsD5nMhZbjV1sAmx8oAexaujb+zvVp3q+CZ21HrbbmuBJLK1C4tTDAD1hZBLK8VID4ZdlNDqTTOZqLRNhrHg3NMCNgZc2P/Zcy9uVnbIg2ZvfFQo4qsDhtyYPywJhf1vjhuPJJiCXmoOhYqDU4IXBkjBIlvPDT5L7YByJsRnHIRiewvFglEASue02JRZouCTOKZDFnfGctoHEt/MKZ0VsB+wygLYHg6pxQYAm+AQABb/nmG+lC4FCsYJkuK7eNYRqOhZbBqzAtqpXGeniGLsQJgjWpVyroZ7UK2VqXweKZR14oFEWWGEylGFfnKV74s//t/+A90z+Yzbw6/+sTaIo0tDk3BIscxz+eq25M319dy9eaKucVY+CnMJ1ISAE1j9qFgAMMcw5RqKvNSWZqdC3lCwPpSnj15LHVI6UUY5/Pm6lp+/+oVQTCA/XyKUQFrH0sy07pdyJ/Pzy/k6dOn8uTJUzk/O2M9LM4T5/gIkmAy98f95DNdCt/k68Dp+sW9fXp2+Dd3zz2Dzffcc/PpHMqwWovsR7YeuXKcdb3cB53vcxWCmZAv6Npn/YFZ3T2OD4B19xiFc+18W/8Bb/UAWG/34p/sA7DUzQNbzblbzs1UynnC4csFWDfNE+6LJHgJsN4coG2AFZNosB3dkTKsNEay81LpqMthFcxt+0T7tmBi/TqF5imr+2aMrjutZqyeg8dUfkwxp4HidRMTj6cg+M22S8GGZ7NaJ4h5TOKb9ss67edpkEfP242mALgg4ZzNyND85Mc/pdHS9ZvXrFtl3up0ypo7gCnUBsJNlfE1xYXUyqhXLciLywu5PD+TqFyQarkgLdTHARiU1JgJk338kG2FgROlvxVG18AvtgwjIwBE8GZ0Ry3zd57xCsBENhxsqUlUCWQZSYNavqz+V6W+YGf1PLVW1LJTYZaE36HuE5JVk6SCIS2Vq1ICYAWrxppQNfWBRFidhAGK1UkZbShzqgsCWPBHuuZwAAAgAElEQVTAv6m02ByJEdATxJ2kLsUKBy0flvrx1E2YkmCaLxUYp4JNYbKk7r9wQp7LwrJcWV8Kd2CwwVPkxILxHqn7r2XV4vdkSsmCzllTPJ8r2FdMhbtCnyjKh6eoncTfijRVIiNbAGBFfI86NGPxIuFxAdwhsdV8VgJWGPYUARJHKhGmBNjYVBgKQWILwFoq88+Q++r4lShFdpkvpMIApnAHRqwNXL8BaKu1JiXA8VRrYvFo+HHGMG1KZjIYTwRlAZ1Omw67AKyTyZj3ONlVuOZCGo3jxzGNmXCSNGCq1SgJLiPeplQx52plxCknFs0e1rpckXa7LX/5nW/Lt97/OhUC+qj6Q2nlAabkQN+GY7CrA7nq9ikHvr66kglqoxexFOcJI6HKZaglcPcroGe9K5jl6YyLIheXT+XlOy/lnWfPpNNqEYBju96gz2f4009fs3YXEnbUgQtYW8i5F3OpQBLcOZPLx0/k8eVjGjnVINUHGJfbA6z6blx5c699ke94+YffypwfTl8CVHH7vt/bfAcJSzyy44WI8YCP/BGANR3F7FZcOfHbBKxbFiJyANZ13+R8V+GAMf4M7PIAWPNdpD/keyTfCNlWn2vAusf3Y69B27Hx7d98hx2BH7w1u2ZM1b4fxNOPmr7wby6tpt1e8z05bDT27fuBR7Hdtu/tcExdOOES7DVqOi/PJuaZbPem8VIKSAGa7D/WEdqp0mDFxtcZ0JTBDX/HS2Dbhpci+Bq7FFmZGJUm2/+l+6ZOpIHxk/o5ufQ3kz07aF2aJjlza//okRcOvGBgA+CACe4v//VX8tEHP5Lu6yvKEsFQoV4V8SCY9KvrsbrDIvajVo3kvFGWi3ZNzttNBakAp4WZVEsLiawesFyGxFczVMG0Vq1OlfWnZoZDhnSeWN4qnEthv6RUtDodw8RnkYI1d9fVa+NMlmaFKjtqbKsxfgCeYFUJDunYWzZX3KGCN5gJVcCSNsmoCmsJYylUIqk0z/SK8xooxHaG1Y2gWLdqzrMKblU27Aws/g3mOWm/DbT6y4Rtk1xWCTP6Wmae7FymMOLBv/Gag8VTh1vsAEkuo27gdEw2eyLJ4IpsKseCfZjpPnA7BnAxuTPkvWSeDUDSOZjutFp3DddhB8osWibTrlmtBLMExVZPTPnvXBa4PwBgkykjbPAsqoETGE0AJzDkYLorMkM95wRsboFjg2Nie9SzwiEYct94qmZL3QHcdEcEw4tiheBVa2ZxPLgHC02c8GdsB2BYq9Wk3qhTNgu1BSTAYILxnIB5BfBGf9AHgFmw9WRZqzX7r6p1sViMwPUrqUszwSoluzDPKsn5k8fy3e9+R9774rt8XjTWSn980QvnpuzqhPnGAKyQ7g561zIHY11IqFSAO3YV7r1lsPTCY41HE+kNhnynTaUk9VZHnj17IV94+Q4NmHBMyJTBsr6+upZPX72W4WAgi9lcynDKLkCKPWW+MUB5o92S87MLMq2dVodmVTCUwn19qwxrOiir3409vgt7bBoeJZzG5G9iectt+4Uut/nad5nNhiXTY8DqGlS+P1Df99u+afuVMeRfrXTGvBf0Qdl8vC3w91SdPLyd1cu32tlDWl4ZiwfAmm8Q8z13+dr6XG+VB7Bmq4uHyi7e8uW448Of/nAnanHPZvbc/MjnZDNjuNSPlU7dXR9zHGndCz83YFVUBnalazmsOmnMvogEEC6VtS8l6x7tx+W0yvIp8+XuoqGZirbjrqC2v7VNNkHxxPKPs5rBL5aAtG2tJE3GBni9rNfI4tceW5N9/x3c3RzjdDElBbqIG9GJt4Kkhfz+01fywYcfyc9++jMpQupbKUs1qqiccjhkzwA6GTOzmEuzUZNOqyFPOk1pNcpSKYmUYWpTFKlXi9KqV6UKBpIZq4gaUdYKckOa4mBSjxpR1AYaG4p/Y3YkmFfId92pVxBvg46iRhPADMZLkDAqiHIZMAAnalMhA57HQ9Zb0hGYct8MSKD+ktEvAE0Ag5MRzYyK1aaU600aJRH0gkWOalJudNI4GgetrKU14yT0A6Y4cPBVAIjfaa0ta0PJyIIJhtQSYFcNp/Q+AThUkyW9V8Goa+4p+gHmlBm3xqpSX0smWs2g1FQJ5xpTrkpzpPFQ62/JdpbIumLcwBjS2RpsK6W8YJHV9AggEuw3I21Qq4uFDNbDQhMNnk6Zau6HhQYworpiky4MUR7MTFa4BePPYAgTSnTJowMgkulFri7qi5HjC2MmGG9pNA0l5wDpMzzHkP4aaE3m0h+OZYhsVUENbMnykHU7gFowspDzou4VMTiQ+1bhiNuoc9vxCHJn5AXD+RdAWw2VAFhxn+N0AJxrtYbUIJOFgy5MwgBYIT03hhtmUqwX5jjOZVYoyJe++sfyve9+R54+vkyZfSVW9XnE8eHe24PZUrcnV9c96XZ7Mhn1pTCbSLk4o9O2PnfqUoxdcQ7crzeQq16fTsqLUlUuLh/Le+9CFvxE6rU67zUAdrT96vUb6Q8GvM6V0kIqReQgI8NYWeJqvS6tVlvarQ6NmyJkCfMaIz85cAk+FjRtBSI5vgW7voZ7NLHHpnbUm3tsa+MgwKovr/VneczY7xq3O/99NnLht9i74d+wbdjvzruc94Cb6OBDp/lrnpkHwJrvYuz/jOdr93O31S7AuiyF2fdOvieX4Y67cZrDnaaV9IY9oLkDdjno+dC7av3R1v5r8I/+x9tfhT1wNA4ArDBdouxSUYABm5B3Nimn/X657tTltSb1NHYplNEufWyDK6Zuu2YEFF5JA6DeA+KAFCgvj4sD1jTyZoktVyCrjBxkpf52MZOlkFG17RSw6jEAjlAX52AVTA5Ypp9//Ev5m//xt3L16WuC0Tpq+QoF6fd7lG0q24y6VeSsVuTRWUseX5wxX7VUmEm5tCBgrVYK0mpUpYVokVKJDGDZ3EmZBVlUnFewjFjUqqqbqS4MMILDHG4pC6ZREVg/d/nV+BWXXyvjac7AyFYFEwsWkXJfzR9lZirYR8S+LEQqjTMp1ZqWXwrXXbjlzvlv7hCsj1ORUljUqqrRU1YfTMAGcDUZk4Grdi70agOlQRJMPkvH292ICZLsPPnvXr9KibNH8igIJ3PspkypezDYV5fzFjQjFXmsZkpFUInzJkNr+y/mZGBn8UD7ZwBZ7zFldNNzm6LuUaNx1KlYWVSCUioA9FrQPZhoTPtKAyf7d3o4LQo0F4KEGIwmwBqjbui6jea0ZhfbwhwI9yLNqVArzLrYBf8tTmAWBMBakFGMNhaU0w6TuToDM2sXOa2Q2sZkWWGWNC+UZBzHct3tsX9g9JlhS0Y1pmIAP8z/LZcpp1WWFQC2RLl6rd7gfQiAh3uH7tZqjW1KCBhGxTw/9KHUbMi///ffk2987WuU0WNhQNlVFUtAfjwYj6XbH8nr6668ue7SCApMeEWmrAWvRiWpRZFUmQOrWajoE7JVu2Bkuz0C3slsLrVmR7747rvy4ukzPmvoN8YB4/PqzZUMBkPWe9fKIvVKkW1HFdSRV/T8ag1pNBr8X0TbqNx8sWy6dAxouinw0Vdf+qoLV/T2/C7sufmmd/X2D+2egNU+v/m6Fp77hl6EJQ7hN2x7p/UR921u/4OeozdLPVpaPF66LtknOm0z31jm7MJdbpZnir/HyT0A1nwXb48hzdfg53WrXYBVH9kQFuQdiXtwCVa7fUddOs1hDmtl7aLZGoAXXkWfAJraJe8FPul2WQrgcrM3R8G+ZCtA8Pa/bwdcjx3jvm4A4+lMrskKGoz3ulW7sARvXnRkVKjXdTrrlcp8g1iKG3OIcCIRsKsObHV7l3pmd5XPAzmhTW8Yj7/R7UI589I5Ms/Ss2EBrDFp10mKsnUBPvf6yVQSrYCr2++zSeQ4YsL++upKfvjBj+SH3/+BlAsFadRrzGtE7WqCmkZEqTC7MqEj8KN2JC+fPKIckWzdLJFGrSK1apmT4hoYIkzwAdtQ/4ha1iIg3ExrWsvqvsoaVoA4MJCUzKpsWM9Fc0sJWF0Gi7iaakPBVDKi2y8lqVaPCTaVgGKuklqdvfnChDKS+KGDbrVpRlsFrWMFWAbrCjdgry9l5I1KVdkrX7gA6jIJ8HQ84rgDsIIpxmYEqmBCg6mXgyvWGavG2UC3/1nZunQSZ/XWGsej15txNGCDKV8tynSMeJuBfVlULkzW1E3EyJTOGGGDbb0e2OXklEcHTDDicuj+TDdgMJ8Ax9YnABqrkVU5LGqJi8qeBgAX7CgAKR2B4SI8hUkXIm7AuGbROYLqSroEJxLHE8qzS2DNHchOpzIFeC6WZDovSG+IGtkCmdPrQSLj6VyjbIpFMqyxOQqTqS1V6CSMmJfRaEyZb7PVJHsJWTCOl9ZGG3sMphcyZrKspTIBK8AvGFb8p1E5amqGRRVcZcTlIC8Vv8NofPnrX5fvfufbNENy5QS2xzOHMaDZUm9A2S4A63g0kiJAJWKgKgWp1ypSr0ZaR2sSXew7HsfMV7267nL//ijmIso7L96RF89eSKfVZg0qwG1/OJTXV106I4OJb0RFaaHdWpnPtEb4QOlQpTsw5M/MDQ4B622YLi29xPb5DgRfpZVvQR5cEB52n6OuW/zdtj/7suSAu613dwRYTzq7OKaxbKKRfu+C4eFvVwCrj9B+1+yYPt7tvpvujnXn+wBY812bz+u9ku/s99gqD2BNJyJ7tPs2qyGDuZb+cd2K6V7nkn/j0914h7V0Q5qy0sy6VsN9Djtq/vFZv2VOOXB6MTMP/nBN4nb7nqP1cJMVBJ1jb54dJssKWHUPAAQ6ztrAObhTtseYSgOuzkamjKQLiAO2JAWz6y6Exc34N9ilw84uWI+MFQQDo7WZflkMrgZKseVBcCCrwNqiTgLgyw+9N2e1dBm7qm6/AKxgcOrVKo+M2tXvf/+H8ptf/Zt0mnWVrVJeCvnmjCxSglrDWSLtalFeXjbk6aMzSobJiC7mClIriKVB/qOwlhXMacR4GVBFcAIucjIeVc2VlMAuIdNI9rVcUrBKdgrMKJhXzdQkCAXjWqlS4krWMtK+si6TMk+Y+RhonGJSXyMQMipRBwYMJ+taUTM7o0Mw6iLT4wHEgfUF8KFsFHWiAOszyoUJNFGHadJlzWoVNWYiiDWA55fNVrLUhdprlbGpssq6eGLMreezAnBapigjbFBLa4ZT05FKnYtgxsmcDq0dZfYZa0NgbsdazCUZ9VRS7EZLZE9julUzjxbyWsSt9H5PwFhpnOsYc8xV+ozzxIIFZcLY3xy4CVzNkEqBmTOqc6sxVfm65omqzdiCzGxRnYXBAINJnS94XRgfBPkwpcWasYvtYaQ0iVUd0BslMhhPJZmb2gD3gJRkFCeWx1qR0WQib95ck3lFm612i9LgIfJOJ2oYRam2MdlgQONJQgCNYwKw1htY1FB2FUZanleKhRioEmBkRMMme7e0Hl3K//Yfvidf+fKXpGqgj+cLVUMyJft53e3L62tkr3YliSeU0ANU1qslaSDDGHXjiNdBzTcycekUHEu/r0AXYPSqN6Th1JMnzxhxc37WodQezPRgNCYYRk067vtmrSzteiTNRqSyfCwWIXe1ojE+eiytdcZ9eNk+3+wSHK6G7fhc3XAJvrH9AV+dvB+ADX3bb/ebW28FrBkmW3P0EKCG571lEMPV0T2Z7v3O89h5R579rWZVv8bptDbND/eP5co0c90C+u0vquc5n+O32bWcER7hAbDmG+/7d9/n6/edb3V6wHrPh/6Wu3d888e1cAhgdUy/BW/d8n15AGB1AHfccO1xXjkOtGWTHHsrYKVLsAJW7hO6A/NCWd2dMZneLiZ8BBFk+Xw89ROp+Z6htPbmJ8eNcHxAUnCZjpBF7KQRM8auBcxaCljdVscyO/X+sppBO4dl10sFKOHUiDWHBoLwv5hk439h/gJwgQkspIM//slP5ec//4XUMJFF1uV4JAlMlgikZpJggj9NpF4WedyJ5MVlR6qVokTlkjQAQCtgTwkdOdEmWJWFsjlkb4pSKkDyWKHBC1gwAGKCUETYsGZV1GSI5kIYb3UV5vyGLLK59NIlGBhLo1FSzaVeHEpxUZuI/FGAVXWk1ciO4DKkwK7SPCfjCgDFY9EQKGKuJwArzhssKkAtcjCnqHWcAehWpMi8TwXU+MGxGKEDJhhAL/jJCH1dpOBPatKlV1JlvAZkDeiQzUw0lgcAk/Ws8YSsMsDidHhNI6oCwD7ZYBhTxTLDNjBbstxWnBNrTOESPAPA11pOSn7xMxeZDF8zuqYU1Qlo1flYnYqZt0rHYNTY2i7MHkXkjj5jbuQF8KkAFTWYALdaB4vni38ulAR1oPEEObIldQsGy1oo83gqT1UXbTo2A9ySaZzKOJ4QvI4TrVtFjed8AddgkWSBOk04QJfIrCIaB+wszJvQJhQFYG0HwwFlwS7Zxf2JvgMMxxONEAI4bbbOeHwwkmC0UV+NZwYsubLMMI2akD0GCEwKRfn2X31b/vzP/kQeXahRF4eWNbYxs1Jfv+kSsHZ7PS6EVMtFadYq0qxXKMVvNMCulmkKRbBuWbWoSUVsDUHrdZ8M8sXFI3n29LlcnJ9T9gxmGwz0VbcrA7C3Ioy9ader0qhXuKiEtrEwVInggAzACmY7Y48fbQOsS3f09r+sjbXxXW68yPO+2TdWveTq2R5HWXugrfubsmL9NocAVnv55Tqz5Y049n7I/U76gKPl2WUzYPW9PeqNr8UNl/kOOZM8J3Vn2zwA1nxDfS9u9Xxdfbtb5QGsOpjhi2tbn+/L0K+8Iu7oJXj82a9bxczf6rrVr9VFzjyt3e1q4OGA9e5kzGtGbdsjEWyeZ7z9iQJg7bMuUbNMQ7CpkkMzkCFgsDoz+1KmrJfxnrbFEhvmRkVpTatJbr2PmNBSGurA2JggBc/aS7InoWzUJKKELoHhEo6lGZ4eRaN3pzaTZbVqDagBbchH8Z9lp+L8UacHYECpL9xbp1PKDD/+l1/KL37+scSTsTw+P+eE/erNG2PUYpmMhqxFBUtz2anKs/O6tGqRFOYz5qwif7Iwh6PuWGNuTGaM/EfUJWLiHSFvFVWHC/wbZJYaOaP5qlp3iEkzx6UI99aMDcQ15DVC7A1ALgCtmQS5Q61KeE3eyjFXYIaYGmUq1VCG2xCAFWSRxGRmK80LKcMFmKyjSoMJmhw40dhoTLYW/UA7ZAHt+robMNlBRuWooZHLch0M6UKIReu4zNkjd4y58rpVLpbQnEhrYrVeVzM+aaoE995pTOA6Hfe0V8YME1ACXMKICTW7Xmtq/06mFewq62ZRvzskGOWYAjAjmofmSnYNzDhI81YR/wIzqKrGySDaBv2gIZOCY8i0Z/Mp2cNkCrfgmcTxWMoR2O6KZrLiuGTvFUjCTRjADywkmW7LUWVtKOqSUX8KJ2DUmiYxjYfwH2pWCWaTufT6Q1mY+zAYSbCv6OcEZk0DuAbHBJWXl48o5X316hXHzQ2VAEjxXEBJQKMoSubrEtUaKl+vVAjyKF2na7CaSOFYg9GQbsTDSSLvfuk9+d53/0q+8kfvqazXFBeIprnu91lfClOkXq9PwFurlKTTjKTTbkirWZc65cAqdXbAimd1MByROX1zhfrXHqN+YJj05PFTBay1GsdtPE7kutej6RKyZgFYITXGYlGtVqEsGhFTYFjBAjNeCmoBLJSIyMWdmy7t8ZXc5yOwZnq1/+7Le+QBrLth5rq5yabO7t/j3cffNO/MOzc9ZK69nWH1D1p4tqt3RTgnO2xUDun3/djnAbDmuw5/aPdFvlFZs9UNwLrmHZxvMDdvpY6k+VpZ7uKR61Lr3mOHdCPn6N5O06utbvtIZt6v67qc1h/mPJ9dmx3zIs72vTlqe42jbbzKEO7q+7bfZyO8V0/WN5mpiNb+fnWBARPJHmV/XhPo7KP2hU6pxnJmAFWdPPnBN8Bpf9FlpnDVOuiFg1bfj2DVVolD+a5PJPhrqzV1OfLqSWVtBieuhZT+bddjLJ2DAdsg8gYTcNY+zjVvEjJgTIYBAlHrhhzIH//4H+WTX/+GTGmjVmUcRvfqmtsNeldkQZv1mjzqNOT5RYP/Wy2XyK6KgP0bUerbrFUJXlnfx5pUrVut1WvMeQTgIrNo9apanwqDJWS1ZvJYAh8DjqyRZP+V1QOTGLUvCAzpgmuRIwC+dAo24MpzRlRIVNds1LSmk4NPUKzOvZEU4ZCKulg4JpOlNZYTCxvK9erShUWzkLFFPE0gJ3cQ68ciuAPrybLXjGnV+wrn7DmttqhBgIj+A5hrHiZA6SwG24dMWdSUmqMvZdQzSnZRv0pqNH3EwNICnEMmjUWEkYHKiWWoKuPuYJTtUCqsMUBeZ4tFAbafoH3NtJUiDJGU4SWrTEMli46yuBuahMFtmNJgIYsJBhTmRDQhAijC2JuZEBlxOAMvUA86liHqgZF7C4mqqBwWNbJY4ACLCQYRTzTyVgFYY7C4C9wjcMidyiSGVLoiw9FQhpOxlMGcFyPpD8ZkHLFYApDHOu5uV5JpwnuP+apQIDBfVuXvZE1LJanXW1KmbFYNmOhiDWBcKHAb5LuOxiPe5zifRrsj3/nut+XP/uSbBJ80pFoAkMfyptuTT1+/YW0tACsWVpq1SDotddxuNWGChHzi7Bho0wEr43CuuvL6qifX/SEB55PHT+T87IwMK+6t8SThueH5xo0BVrVWDQArVA4ArzBeQg1rpAZPOC88N3cPWPf8yqz7lNvLNS/k2v1FWgWV+vdt++VhCPc808yMYO8d70Ux2VKvtXY1G8Gla7XyfV9HEB85iz1gBO/PLg+ANd+12P1c52vnc7/VNoZ1v0Hcb+t8A3viR/02umgncntN79dyOmJbdtuvxXxXat+tQq5tdd+9+7cChvbtS7a9fopOBlh3gFUHh2F/CVjHkzSr1Ov5/COpQE+nIOnUxA2KgrpCnaWY1mtDGbfXqDrwpVwQ0uLAOCm8n9REKGBfHSD7CaQupJn8OHMWvhl878d1l10/LibJlEuaaQ8cRMGuYrsE0RiykI9/+Uv58IcfSb/blbNOm9AMdYVgXCajsbz69HdSmI3l8qIjL548ksdnTTqOorZRZjCpGUhUEum0m9KmqQ2Y06IUADiZ+QgDGa1zjSKYJcFxFpEtkMyqOzCBawlaV7jVqoGSAxsMiRo+AZRVpNxo8z+YA7G+EsCPMmADrFb35U66paih1491liqZJYMK0ARzHdTAOnMNl2AAHPt7MUIcTkXmMOIxJpuMH+XCWX0rrjUBHxluNRLiPQnpMkGaAuA0GolyZv07tgxNlUz/bPur5JTxNwSoZhREp1qN93HAStbY2HS/jcjE0qAJNcIYK7C/iGOBBFj7S/ZvbrE5yUTNrcBu43/d2MtAPAXfkBAzJxbgUd18Kd/l5VNzJaz5sGYVmavIVQUABPgmowqJr8qouS2htdZww/RoOB6zbpWS7FKUgkiVBatKAAsH+J8JXIQRfcPM1zmPlZByXcgE9bioLS2XYfNFWXCcYNFG61NhUMQFmeGAYHCpvhYS3Dgm44s7K4rAsiLLNeJ+dLW2BRaMdZyAkY2pKC9D9lwoyDe+9U35zl/9pbx49oznAAAPsycAzldv3hC0Xne7vI7tRk3O2nVpA7A2GozhcYaVhmoE9zMZTcYabUPQ2+X/VsoVuXz0SDrttjKsAsA6kW6vT4AOKTKibGCEhmcf9bG1WkSgikUouBkjq9YdifFuumh3KHtO330Hfgh217Dq+/egn3C3PQja/Edcf4BdgPXob/CNBg4cn1ufT+171czBftv19ljaDX0/8Sx23xN4q9s/ANZ8w3/c05LvGJ+LrULAehxLdRtDfuCjfhtd2XK1T3e41Y/Nus/U9q/cNsC6vEa4z+27ygPus+/6bTe5Auf/MN9sd09/hzUdW1o7PXxSEpzEunsjvKs3MawEDmmdoElqXX4ZAFZOvs3Nl4DGnGV10r58ig4QnT0Nf5vWkNoxVrcJfx/+jqDGAbHJiL2+jjJUAojlmkfdQUeGUmDWTWqGBsAqDXjIGOsJgG2l1NLqCyGL/OCDj+RnP/s5gQgYVjieQsqJiTKyIBPE2cxG8uLJpVxetKVaWkgJmaio05zGlDFisg1n00qkJkaFOSbJkBrCWKmkUmAY+cDcRxEaIQrqVunKSwAGgKvxKPiBERJjY5JY4kFXZtO5RBcvpXr2VBnDeMB4nULJZLa2rqASYc1PTR2i0TLHt6CA1ZxonSVUlltvU+a1ggWkoZKCUoAz/i+yRcdD9rkMxpiMK9GnSXUhmUWfTF5pD5I/T+p0rLEpaWQNmWGTrKvGWOtw6bqr8mSwrCq9hRzXbkYzTWJ+bAK5MoylVF6rLCjkzirpZeQN7wXNiCXRAUkzY20BMsGmDukknJYGeN+tRpjuw4hwiRGVApAKwJm5BBOUodYXIHWKDNUp/9P+aPwPwNMMYJenUCCIw33KxQMapc1omgRzK8TIgCmmiRNquFkHXWH96RSS4gWcgYVgFfL/yUT/HbE3dCSGIRKOX65IvCjIaDKTcayAFc9Bu93iMXuoI8UxWA+sTLUafKkDMPpCwIq6a7rrArRWVEILRlJwzCnrlmH0htpQPF/P3nlHvvOdb8s3vv41gltXOMBo6dUVJMGv5er6mvdDu1GX805D2q0642nAlCpgVdUB+sT9JxPp9TPAClCK5+ri7EJaWCyiyVOR5wj2tm9gHCZoeJ/h+QRgbTb1OJ1WS9rNJgGrOiCrmuCi3d5surTHJysfYD3gS3XAROGAXZa+W3n29xzWm/ODI777B36M00VY/2akUWer3+Y9LuhRm94ErGt7kmegj5tRHHUWb2vnB8Cab+Rz3j75Gvs8b+WA9bDomqUp7/0dpvAteAt3xumbPLzFzYA1EGXvan7rd2r/j9j6PTZ3Ylf3Nt5oORjN/W/SA3tju20DrOv6krTTULYAACAASURBVDGsDlgVkWgtoKKb8Fl1sOoT1tQUJ+CKwz6QJV0Cw9oLTnZDI53gz0u/N+DgAC00BHJgmgFWbXup3ZWTdoDN7ejEamJWmxVgQg62FdmYYLLAoPz6N7+RD374obz69FPmpCrzOpHxUONPOp2W1KNIWlFBzps1qUclKSNvFf/JXNrNujy6OJdWPYJ401jOGSfHqF1ltiMjQFSqTDMcMKgErMCANukHQIe8l5MzlcoWUXsKqehkJJPua8pLo/OXUmldsP5S3WsV6PE/B+vObFosDeo8CUB5bKsfdZa1pBE2CgQN+BpQ5fbOlpKK1Qk93XrBCLMOVmtLYcZEVhaMIeJmuK9J0Alo7WK57NdqEzOzKF41u38yqbBfYhwTETNkWlGba6ZL8+lYM1chfcYxAaDM0ZcAlaA1VsMm5p9iwUIXPTRDVk2XcA9OJwN1CAawqbd5bfTUNH8WbSDzNYnhUKxuzQR4pYpKXmcAqxPLVJ1pFJKB91LZWGwDhmQzaVhktbkAdGA1AXQh+eV56v3ORRd6NIERjegojLrY2aIks0VBpvOFIMJqPInJqCreLxOAMrqmWCaohXy2NxhLMtdaWEjXCQKZEatANV1A4vuvwNrU0XBEBUAUgYXEIowCV8qCS8qQa04tXIBhtqXvhUazJV//5jfkL//izxlxg2PA0AlmSJ+CYX31ioAV90urUZOLsxYXf9rNFhlWzSYOZeMKthWw9mm8BLdh9POs0yEApaxZCgTvALO9fo/HxGIQZd1Fjas6O2tTQnxx1iEzy5pZu78xDksM6/4v+nSP/IB1D9C6+iHYk131zuX7Gt3catt+6fd5g7z1iKE8SBq8bqj2GOmjurtu562S4BxT4Fuefp78fE/Z4ANgzTea+Z7rfG19rrf6gwKst3Qlb+dmO6DVG7vkB6lhjXEaVbJuvG6gz90A9uYW28/tgDM31JV1+P9n782fJDnOLLEv7zvr6sbRAHjsDgGQHA6HM8PhUtLaHCsz/SCZ6Q/dlf4PyVbamTUtbXZIECBBAo2+6sj7lr33Po+IjIrMjMzKAhrNKrDZXZkRHh7uHuH+/L3vfQeXceueDywpY/JPF+2YbO1jxJb1xoivc7AnxCeWLRWErJg+BwwONBKWRgISG6RMEQPri9xAk4a+CjGqMSD12iZytkYts+Zi627Ca3elz1S253ZN4qGImRVwlpxQzsAwswFIgPELGCXcD9jV337yCVPIAMBC1jgZj20yHtp8OrF2s2EXJy17fNq2ernA/KvVslmtXGC86km7RcYGQLawRC5KpP+Qgyokp8qrKnMXLJrpROqOuuQ7CeY8QpTmQGAmlYeTxjsAVWDqRgPKgouVphUrDY/xBDJxGTAciJm6ZmkL5BsdDWm2U22f2mo+llOwg2XFvAJgynEY8asGJtJZTcqTYQ7kbrsEIERMSIUjUygxq0rzIrk1mFuxbehvxqwGaTLTCrnztG7Y/5eI56I5FuTDilVlWX5NMaSQ4AJYShoMRpWGSrOJ4ldDnTz1jJjjgi2mOK7vTK3qBNApubUYXLK+iN2cDG1y84wy7mr7nPUQw6vzEDsMFhEMPPLASgbvOVgZv4rURxOCPLoCg3lkHte5lSoNSaWRIAmgFbl9HSgCqEruK0MlyHfBqAZ3a4FXxRUzjhWMMMEqQC5iX+EIvmQKG8SRoq6VWtOKBThdj20ymxPQItVLfzi2yaJg45liU+uNBjcx5JiN9Dl6N+CaQSYMB230L8YxGMwaVAOJOFY9j/oP7C9YVpollUr26O237ac//an99Mc/snqtyusghhWS4OcvX9irV1fsd2z8nJ107KTbsnazxVjYSBLsqZDQTwSsg5Fd9+AWfEOXYbQNcrC2Wk2PwzU+49c3PX4/GSOOXzLwQnFlrWaTm0wwnro4PSNgRcwspMUamgU7BcMaJMF3mOs3AtZMkLkLCm7YRQ3GAntOL/vPnD4/bJG0bgKsd2jC9VP3YVsjF/q4iGgT/mgV2q+g3IBVE25sFezj5QGw7tfef4pH7/ka+FNsIt3zf/pP/2cKT+wGIKm30evVeMm3g79AsoDBMSt9P4Ntj1JThyZZr7z3ucfV1pWmWwDsvTCreTrzqEzrPi2TaO0tgDVZYrqNAFivRyN68VAmGySOAXymHXmFSXzRKqMfR6r6W3SqlKOiqZIZSRIgxLFkIg413E16PAkoS6YbrhWAcZJN5eMXDvEFcvK4wAyJKSpQrogfsaoCqkwngjg6puwwu76+tv/r//7PdvniBY2WwLIgbq/Xu7Fhv0dG7aRVt7cfte2ts1Nr1MoErOXSiqlvus2G1SoFpq9p1ipWLRes1mgRCNDQZwEzm4rV3GEVaVSK+M+ZHG0cUMvspkRY5Ct9ilK7KDY1AEbJW8EyrqwAGTEZTTGIOI+xqHCm7b+y2bBHYFvrnjH3K02V6DAsphVgVuxpQTlIIzMg1YHsqacTAfAgg0jAjPhfAWnlVBVQQ7tSskpWcr1PBQoD4A0STzdyoiGYwD3KJztLhhf9h/vHLc2ZH5WANgKsEzr7MiUQjsSGQABOnvKHEl2woVMBVN7PYkImtVRrybSKdVVqHIBg5GoF0K3U22IcISUOMmMCTdVjBsCKc1ZFmzOFjxhuAjYYnUEbWa7abDLmOWGDgIDV3YHhCkymlZJg5MQtcVMF8l7GuoaNJrQRNiQ8NyscgleFCpnSFXl+sbP4HBJY3KtcfSt0u0Yc52SifK3TxdKGkynZVnD8J6dnZBaRTgfHEjx7Ht0RYmnnc4JedZ9ysCJOtFKVZJfpYdwtmm7BiJudTpnWCeMDcc7f/f737X/4xS/se995j2zn5c0NAeuzFy8oC8Y1OgSRHet22oxhbTQadPGlsZM/B8rFOiPoRg5WSIthrIS6QQ7cagCwKqXRyAHr9fUN01Mxhnk1oxs3pNDnZ+d2cQGJPwBr102ePDVTAWqK9v0D1gBKold9jvkh65A9AGuOK3htkmgpxk7ceNoGWOPXeGq5kGey3bHC2AesJvBeeJAOWcvkXfPkO85bboPpUmYLpRBq9GtiwyN/n+ar5et61APDmq9n/lTGQ77W2HLUGwtYw2I9TDD3uE2332Db7+idHRwVF16sO8/YecB+NXQn0jXkFXFpGRPg5svnum6eOfSogDWCbXHF05siWbeUNMnd0gqZgHU4IsCkEy1Wa1p+xyZLbgy1Nql7uzjG0PEeWpgVs5pcb2kHWYCVzBA4KJ+gAY4CIA7nBBaJtUovSHzFTqlyCrAGJgSfM3WNs1C4Voi/xQIai2f8rfhWpOCQUylK/PR3v7P/+s//lTGq9WqVi1aAwRfPn9vVyxdWK5u9ddaydx6f2Gm7Zc1a2UoFsKYCrJ1amUwrUmQgvyMkkJBsIncngCQW8tVai4wrDZFgpMO0GWJUBfoEpGhIVKnTjAdGQmQ+GWMJqaUzmp7OBkANslfEkYL1w2Kcx8MJeLUgkKPEFylNACABTSjhlcQX1ynXO0rdwr7V5gTBASTMAKIEo8oqCyBFWSoAK0BpAK3eX0obFK4Rp7QR2E7EJRN7e+5Vhr2WbAXm1NPfSPYrWXSpVovYXDgXgymV/xHqMbMVUtaAXUUML/qccbnapKDEFzJhtA1ypoJpAThlXtaBngemiZE0W5Jh5GWFnHbhKWTgMOwGT5RKK0aXrsWU+npqHWdVuY2DeFMHoRTdwxhpAtOzAsli1B0bKACwil31eNOQJxjt7KZKYF815hWPSzl5tc46jhGzC8A6hxwYfVU2K8mVGPlHwc5WwJoXwNgubDSa0DWXTsKlIiXAYDlH0yXZUjCn6HsAR8SIhjhvuAdjAycwwSJ5S3S7Jmh1t206bvNecP7UpnMYlilfK8B4++TU/vJnP7P/8Rc/531c9SQJfvb8hb14+YIS6nYD0vqunZ50GFPabDbFsGLzwllfXANs8YCAdcC0Njc3SGdklAND6qu6rGi6BLAKUycAVjyPhdWM5kuddpu5W8/PL+zs9MxOCFjrjL0NG0SnTcmL7/qzlWEN64nkCzTvBdd2KhMLkh0TX6558VYdtkHU9YNDDGvyU10zz2S74+b3BKxRLPxasUeoR94+ympHZ/DTc/XGZcAGE6awR3FrCB1ct9f/xAfAmq+PDnvG85X9Rh11N8D6ujaz007RCvt+ot0Pu/u1WSu7Ypnv54S+JPqnyoo27nJMfHzpZoH3g3b/1i+YNvq5LS2Ojz+s7fZ89ILcNWqlrPPzTIY5a5vzsG13AYb1ZjSOZH6KLc04I7pWLLGND1wHmSGuLpTCBV4wa0qATl3H4/MCs+vsbSQ1dhkyTWc2LkbkwhoZ5QT3Yq3m+TkX/3C3LQGUy1gI4wULYYDV4GZKJ9O5jI3Asv6Xf/5n+/2nv6P5UdXZIoCvV8+f23TUt0a1aO+CXT0/tWatarXiykrFhZWLK/5+3mkQuBLANupkUgFyAIAQv1pvnhC0QpJLOS0MawhYxSpKthrLaJnz1GBwNBMDyBQbMk8i0ASDyjYDIFtYqabcnDITCtLWpVLTuINuqdaWlJbADWZIFZZdqretAAdaT2uj/gRQRAoSgEiAPNWPDr6Mi0W8ZtkqjeZ6bGsUW+zSVgdn0RgJ8arOxgK44b1RboARhhR3TPdf/I2cqpDiVttdAinGrZJJllyYOVMh852OxX4GwFqRmzFjPgHWKfNFWwgE44cpcZYzMs+rwsrPlwnUwmNhuaEAdpkS0rnS3OBk5kAFYzu2Oa6N/KvMBTshU0lHYABkyhCV+gbfE6wSxGLzBse5Gy9ynbopEq5AF2j0O+tWpiqAmz0Ao14WxhSOQWwswPF8UaSJEuJYS1XFIgOYIh8qjpXTc4G5S0fjmU3hyIT0NbUaWdcXVz0bjuYcZ03Ef5bLNh6NKWlmzC4Z06k2eiBhRp0Y+9qwRhNspjY3sBkmz66VNojAeoNgpokRjK0r9v53v2f/4e//jrGsN8zDemlPnz+z5y9e2GQ0sUatZudnJ/xz0mnTuRfu2nKzlgEcXgOT6dx6Q0iCh4xjhWEUrtElYIXBmVI1gR0mA9vrMbdycYUxgbj1krXaLTs9PbXT03M7PQmS4LpS2viG270D1ug1nPdFn5hUkyglPQnnLW7vZUy++TaktVlfFuSZF7fMZPsC1WitlmKDo1u4Y332XDokD8+SBG8qLpqqkxvWQfS0Rz/fobqv1akPgDVfd/wJDo18DZM+6nDA+po3cQ5ceFiLxWcd1gJ3qxjX+6nYxIMA65bK73df8dG3AGqQx62JiHX8fte4Q09FoDUL9eUtN2dtcx627aqKYVVaCsgckz+x3FbMY5y+w5PxBIwYJMJyYtLCP5LwRp0iQJO4QGBiA2u6bp4kU6bomAjZaCd/XQosEC2potc1Sr2ja4Y8s/g+AFYsrsEWiTkUg4g/kP1iQf6r//5r+6d/+iebj0ZkSCXjXdp4OLRhv09TpVp5aW9fdO3RacdOmkhlU7ByYW7V8spOEHPX7RJc2nJmzc6plWjCA9lh0ar1lpVLFUpSybZWG2TIigpFJKDSD2155doLdm10Teluud6O3IPXpM/umguEUEJ5FQHMAJSZasVl0WDnyo224jzVsMq56nJfMIBiTZGipu4S48T5ANAA3JT8IoYUKW/qBMpKXaPYyhBvS6BLIykHug6ueZfOrKJuZGQhZq2K0Q45UCHBBiCFczK/8w2PaNyBNQWzOh4x3hTsMo5BnWSMpOugvguwo860EuwCcE4lDQUQD46/YtQczCLVEOTQOBYAny7FAq4KlwZwm3lqHYBQsffLgsAs3IEVByoAh9Q3kqH7pgvGA3KcApzD6Rfgm6mAJH+eo8587sRMhnyukPaGDQnG3RLIlsieDidzmjRR7g0JMGI8hwPD3gIdqis1mhQNh2MC1hVkvbUqr/vi+tqGI8TaFqzd7vC+h8MhY7ixiSQZvVQBuDeAUWxk1GpVazZbNF9SPLbixAHK8QxOkZeWG0gwwCpQhlzvdO3f/eJv7Zd/81cEk5c31/bV8+f27PlzQ4xsrVKx89NTAdZuh7lYES+rfK8yCkPbjChnHtnNAJJgxaji+T1pC+SS1UX6m9HYLq+vaboEtzJI+YvFBQFro9mwTqdj3ZNTO+mcWKsJk6cAWDWGTgjI74FhzdrgzTV1ZEwIWbhrj3ljj0PXZtlt56UZ1v2usaMhUsB1F+yM2O1ofsnV0Pd60D6AdW1OTTXk1j74OtdE99pa64U/ANZ8jX3UZy7fJb+dRwGwBmdO3UGehf23oHnvuYrHKz7na8wP2wr3jlSp/YrZfHSScd0kp/nanpq19tv3qjtaJMzC+zVcZiUCwypcFMu6CB4d5nOBwcW1G9ckfR5cExzMi0LVCFhd4pXc909KegOIFIjQzkjcb36Wu6Am1yEiDNagb/RrDH7XQS3zYDJri9gYsFNYFCOejnF2LmklEFks7bPPP7f/8v/+s928emGtRoPszWQyphvqFKY1y7k1aiW76DbspF2zTrNmzXLR6qWVtRtlOz+Fu2jHyoWlFZAKp3NKlgqxkQA8paJiObkN4BJXgLgy5JfMfSq2MABWgtVyzU2F4LBbM+Q/BcAlsCUAdbdUAm8wpmDGFPcI0EDn3ER8J0EaZOCIiXWmTjlVYczkW/Z0IJ4KgIKRC8ZIcL31jQOCETKbMoRCnUIe17gcjAxn2sHYUn4c2ON1lh0ANTjfcvMDoJNmTmCTJeel5NeBawny41LZFmBfGccqx9/AfjKfKiTEYB9n2JwR4KDJjrOUKFjsqtyLATT5u8en8v7mY16XgBXjBUZVjM0UaIUMGGCNaWuQ/5bSc0h4S5TNwogJLGQA8dpIAWuK+OwynXppkLRc2XjUpzlTSL8zJ4Mt6S/bBGytp6VhhlbWA3J2xES7VBwKAjgKLws2mcENGKC8bKVKlZJfxHkC9OP3+cJsOJwQGMK0iAx2o0G1wc1gYjeDMQEbjJQQrzocDAmoPXxacbZgW+G2a2JOIdmFjJZgm4AbceNodwBdHOfvkwJky0ubFwr2/gcf2P/yH/7RWq2W3Qx6jF+FLBigE5s8p90uY0rPzk4IWOFizPv15xplD8czxt9CEnzd69lgOKScn4DVQSfq2h8M7Orqmt/D/Vux5ma1WpkMMerfarcJVhsNyX8DOMY9dgFYsbFzx59bkuAUUbpefHjpb5XBrKtrk6htzzkj/+HrR+4ErH6Pt8/Ksx7c0uBhooi8FbbfAds+/03esafznX4wYOUcnj1a8l3523/UA2DN14ev2ZDPV+lv4qgHwHpYqx9vgG0qKbE45iE5r5jzsG13na+IfEcRy4RlXTT3HWlWSk78ebvxoPjWLfeavxly1RAs4/VwxGNDKwUDk0iWm9xUihYaYlzZJFTEg7lMgpKgS0qPpLgRweDgRzlR/fPkeswBdGBT4+6MFzVS/MbGTgLaIZhVx9EMiKY0BSsBQDC1hnJh0nQHAKpQiHIqYoH8n/+ff7LPP/uMMalIa9HvD6x3c0MwC7kuQBFcfx91anbRaVizXrSzVs3Ou21rNepWrRTpFFwpFqxeq1ut2bXlDEAXxkMyQ0IeVi60CTCQ07RMJ2LcQUiTwluB5BOA01OwMPcqGE8woUgZAkBGia7+BDMmASaxTvjeG1s5RWkIJBMkxay6Q7Azn+pyj8v0tC0CZ4pRJBB2KbAYVMhDJUOmWRONldSnyhWq1CaBaWO/Q54LyB7l9XQTr8iQCbGXiBOFVNPJewJj3aduTBJj/Ez714wfDTJp5lUNsc2QRWOsRMyyp27yBe4CzCrSrSC3UJAG8zoBHE8JNIOhDDcBPC6WAJSxrYpfnfQvbTq6tlK5ZpBbIyYVzr5wlAbI0/tJjCBZSqS/KZTo0otYUIDbqZtAVRsd3jg+Q2qcOdMaFcmKTmGCNIV5k8cvs+bKRRwAHPpgCiXBFLHaCzKZlHGXygSpOBd3BVCNlEh9pLVBzlWw8zA0KletP1lYfzSl2RNkwXiWcAzcshU7CoJSgBUpoUKbQ66LWFbEygp4F+iQzeORj5VphKBAljkXQCukyD/72U/tF3/7cwLjr16IYX11dUVg32137eL8zC7OwXx2rN1uE0iGDTaYVA1GE7skWO0TsEJFAZfus65S0wD44r3H1DfX13QLLhfMmrWS1WslxrmCYQVAR65XxuPWGjRYImBlnqiCdWDghE2UQ+Wo/obOl9YmDVR3TARpkLqH6VJy4tg93WQfsQ9gjWbnYIKQa+bacNAhgDWrqN03fpdabj33roA13fXhYgcT9/d2p8cv+AGw5mvTb3B456vg63LUYWltvgXNe89VPF7x2wBrIpVE3gGzdWY6Ju7dvwXSMa55b+k4xyVAsld9vzvYMO0kCkkvYQ6pNxZul/2BTiUD6fK6RGERo5lIAaN4NPzoH7Gc1zXkLtVM+0WG9UQwQOLS3Z1kdcn1zYVb95hiVnmGz8ShnKjlghlFMFzC4thzho4RE+muwIxhLRa58B2ORvbff/2J/ct/+xfrXb2yZqNqlWJRrNJoSLBULhWsUjRrIn71rGWPzzp22q7b4/Ou1SuIL51i+W+NWsXqtZrVIJFluhhpqJFKBMAVCxOwg2JaHcytlpQGk8106SqBI5kcpU2J3IEBLimvBcMJ1bFMgXAu3YCd+aScdapNCToMEyQ66CMghlMrrgnJrBseCV264RMcecG6yu03gFyCT5fLCsmubDWb2woxnmTVJBEPgJzXxznc2CAvKLk2kJI76GrzAfGrYMSTAFaMs2KsARDlKgyQrPjIFaXASnsDQI5YVzj/FshE897kCERwCSYW9RDoXkg6TOAFcBzXQelxRpL4Mj+rXJkBZFEuxzM2BcCeolw6APdlAAVQWirbbDpijOQC5lHMn1tieiDmdUU8M2SyAKDM/YuNFAA/gDnFNEP6yw0dyG4Zr7uycrnOOFAAYWBwpsEB41yC0Zak4zJKQqzrQgzrfGUTgGKM4WqVLsLcuIE5FPK6WpG5ScE4AuQqpnZl42XJhtOl3fQH1mzAWbhkI7gKT5EuSG7P+lvSb9xPMISq1RXLCqOw4BiN5wDtCvAex5UrTQ+Oeevdd+x//9/+V8qKkdbm6bOvmI91OJpYrVq3i/Nze/TogvJgppuB+VYRqXsSDsH9AesLUIq2xCYS5Pk4Fv0HthlxsohhnU4mVi4DgNZojNZq1glsAbirlSpBdJX5kgVYw7jvBsCqgX3I61fP5CYkkSQbtQuXUqSlr5miLZPlJtQaQTyRh8vcfVfZQDoXYE3e0kEbuxlNvq8k+OBeu78TDwGsUXsnGj45k2oO9zofq63vrwkOLvkBsOZrut3Pdb5y3vij/qQA6xGJvbwDY/Mlw2SXMVS11nQqLPV9eo5MVmTXqN8wf2bdy66i4nPyH6l39JrONG8zHv+4HdVOTvtZ/454ynsDrDALitOpJBsgAFaB0mCg5PNfAkBqTRUAq0qIXYTVG8HsSK6+8WjVOkODTZ+KKQ2b7gQya72i33hGgmENhwCoKCWMl+mmT8G4CVJoAlYs1t2pGGDhq+cv7NPffmZf/fELm42HViqC3QJYQVwhcmfO+Vm9UrDzVsXee+vMzpoNOz9p2elJi8YtAE61cpH5WcHOEJCu5jIzKtdALxEgAVAQKHoKG7CgjBMFe8mYYRgJgTGNAaOAnQyGAPhwn0gLIskqWEDFa9I5FuDSYwgZowr2ldJiyRgJ8JBvFBJXGBKRhWSrE4TJ7AnXA/vrzr4AiIwdVfex7pTqrpwkdzY7pObx1DZyO/ayQ6e6wZeYS5eFUyStgcNURiEPqktpBVhXMlhyoKTrgz1FnK7anwwynZGLvF8aRfE8Z6I9tlWXkqnSfDq0Wf/Kys2uHJAZZIoxAufgsfoiSG8nAys3WmS6cW9gVmfDa8Yjcww7k4rrg0mEE/Bi4U7VOIJ5TDEGkdtULPocKWWQYxX5WYOJFc2UxI4DVALkUfbLeFy5R0NCjDGK68DFFuwrNmYAuMCEywlbhkr8g3aBhHoFUybkZ4VUHOUX5UCM+M7xhGCWbrrzpY1mBbu8GUR5Wfn52GNZPTerU+gErjgX9wCWEoCVagDUlSmJkPsY7sQyPKPjM/MQV2hMhrb/h7/7O/vOdz+wm37Pvnr2lCzr1c0NDcfOzi7s8aPH9ujinLGsiEulgzHTUU2Yg/XKwSrAN+rRaTftvNu1Rg0u2Wbj6UyA9QaGSxPGrXabdWs3a9ZqNSghhmEU6lSpVujsncz5imeTMazO7h8dsKbRZOb8sWsuTEzAyY2+oFy5/YK+Ne/tukKsn1lH3VsBa/yq1/Uy5rSDJ+DkvWVA/HS5u+/v4JocfOKdAGuqPUMlHgDrwd3xRp74Oo7717KhHwDr/t2yz+A6GLCmZ45o5Z/a1N3wQsy8qz0Aa/5i92mNuFbrJj3798HeZ6wB/USvHFD9+JTbW6Pb9hPy1BkA7GqIRbYxjhMLP9fURsZGlHwmdq5jgOgca8ZWfZymJg1aBUnZH8lmSbRLkBgngXsyZtWvGoHnuD6eszRro8IbCtcmq0NjGmDHORe5iN17+erSvnr6lV29urTry0srciFulGeSEYIbqhnzOFZLS7tol+29x2d22qrbWadp9VqZTFupsLIW2ZoaXVXxA9kzJaKVGpk/gFa4tpbp9CuAypQ2iEl1+W7A9ASZNFyC/FVMFY2BKNUF2ERqGwdxlKlW6HQLvSfAF+MoIVkFOACA81ydZBrBQsLJFbJksp8CrWDmAnAWAwoALKdh1DswoYpFFQCOYjMd2OFeoxQ10fgRGFZ/CnzGC1bfYGBbiD0NgJV1YCyqRnUwjiKJ62ZYPIcgHCBQLrQC3WLuOOQo3RXDF40vynJnNhtc2nw8tErnzJ2Xdb0gxRbgd0fe6UgyaqaRWTI36+jqS24AID9rSH0CsS2YSjxnkKAjLpVSeMqBIUef+7JaMlXEnAKY0pUHPAAAIABJREFU8ppMaxOMxxCfuqAkmJsSNFACMy/zJUiDcQ2x9QWxgZB7e6qpGR2HcT5A64zAdDJb2myJ8ymsptkS+hnSZAA9gslikWli+qOF3QynZDHr7rSLayKum+7AnmIHDcb2YD7glVUhqeXxcf5dxZLDEErpcNDG+F51LhPsfvzxR/a3P/8bK1WK9uoScazP7MWrV2RGW+0Tu7h4bI8vkHLmJDJSwiYUnmWYLV33BtanOdSEGzGn3TYlwbVKlW06nk55DCTDMFirV0vWaTas225Yu9WwGgErgCr+IJess6sh77EZTdbuDbBufHnvgILRhmGKTksBVj1E/n9b2OHd09XaWzpCn7kAq99jsoTd19vQMIlNsLxzIq+VnLsOvniemTb/MYcC1rUtg4x7eQ1vNX+j5DzygWHN11CvyVDPV9lv8qj9AOt9NOv6TuCd2yJZxXss+vB6piuYatMIA+Vs65yHhfpmHR69OFNz6vZ73PPCGYXFoHUzrD+8nY985q1u8g8ymiHvBI0apk8Hm3I9HIrloHEJYg/FZiZjgdOAVQAlbsfQtiHHagwGwqogvnKy3BAHG7kQR80YLJv8gwSw0doriI0d/IJvDAye1y1mcSPlMkEA0nAgHg0/kAC/fIl8j8/t5fMX1ru6Fhii9LdIVnU0GthsCrntwqpVSAaRqmZlJ/WlvXvesfNuwzrNulUAjsAqlYsEq42G3GRhilQq1xVXCGYMwAegA8wmXHwh02XqFQBGyYOBNJgiBnlpHRTS7IdpWfC1JLUwx4kkfp7eJjCTKCbEwtINN2w8ULLrcluCZKU3CTGZcnWNU+og3lAjB/GyS2cZSflRVqt4Vkht5zLmQp0ZFyv5cXpnIqTpUW5WbYYE0y3eOtPDiPXE2WIbUa5S3bD3GVsKsId7hKwXrCYcgmWMxFQnBOKqMxhyOhkjbtIX6NqcEYsNIDkf9yXZBiCnVBeg192jaVAlAMzyPJ0NPkOqndmwZ9PhFT8vI38rgbRMpZhmx51/wYSijZimBiy/uwsjRpmMI+taYNwrHYXZxGVtrlBCjHvDxpL6XaBXcdhhowcHA/hh/KL9yAAzbltpZwDQ4Bo8ma1sNIWDMRh85LStEpDCjAyAFX1ThiHTcmW94dQGk4XNPG9vcNplGqjJhM9JiFMmsIZUmWO8ROAHN1/8QX+orwuK16X5UiEyMwK4x71cXJzbL3/5C3v3yTtM0QNJ8PMXzynzRT07nVNKg8/Pz6wJFQMkwWBYp2BYh5QC4z7wDNVrVcahdzttmiTBgG04mZJhven1Ca7r1bJ1W0076TRp5oTYVWw2UWINMzTKq73uPn6OBVg3zpW3EMbW2TQxAW3QfCbjWPeYAjfPvFmLn9uzTPr8pEvwjtVJLLVeCwXZMtfmlGZn3tNam6Rn1X1m2TuuBRKGhywpKOC2FJsFVpMq8PQY26P773gzX+/pD4A1X3vffTWd7zrf+qPeOMC6cba5e1cdZ1BtLyWWYuas756Vep0Aq2DOayIR3mPcqA03A9acPbd2WOgXANae52FVDChyGSoViXCTjtzK3KfkukH2y/MASAKiimrgZfNaMm4ik7XG1K6fF1x+42Ni1jcAZ0h14x+XjiYMuHAcWBgs2LEABVh9/uKlffHFF/bs6TMb9ftMKaMUNpIvjkdDl1tOKPsEu3raadl5u2bd2tLOOzU7a9co/y0Xi/xTL5esXq9YtSZTJJooEfgIuMIFWOGdAJwVxY0uIdNUnlCyeGhTymAlFwWrCflwAHsE5x5vHDOyYBjdyRbGTMGQKhgUeZwoyyAw9hhTxHf6s8GUNgRDAJGSBQuEhlw7nrrImT/eA+pbVFxskIVqvHpMvKhOdU0UF1u0BYyEqCtWDk0+mt7BYuAVSyo348iz2hlP5DdV/k+AdrQVZLsEq4hVRlyjS5eDqROOnw/7PB73SUAJxj24DjNPLYDtnDJgbD6EVE4hzyzaDceIAZ7aYqZ8r3Qt9jyjZHEXUwfNdWd8wbIqTY1A5pLjCnGnK4DxgkyPxKgqXQyOXS21cQBQivLxmUAwZMJ6VglWIQ+nkRM2OLTpAYMjmXpBLrug9BXsJUHromCzecH644nNraSUSuUaywLQG45HBKFyYK7ZaIY42JVNAZoR2+px4TA0AmClgZc7bQOIgu3FM4tHmoZmtRpdd7G5EJy48SyGWHYNEaX+wX3i+fzohx/aT/7iz63Tblmvd0OWFeZLyLOKXLTdbpe5UmPAurLJbMrnGjG2YH5hitRqNe30pGvtVkvpdxYrG4GJpWy4z7rWaxXmdgVg7bTkblwuBcAK0JqI7XcDsWNJgjdOBVmANbwAM4FZ9o55TLom3+L+7xzzeY5D/BZ2Q1vWML2HdcgEtuucHcB1I2BNTLW7LnFv36cB654XCvcWtfXarJhNrL8pAPYBsOYbLPmf6XzlvbFH5QOs99mcR6ZBkz11D9W+e5FbSohyhu4x3PapUOotmHyRZu1fbq7FPhfdfS+vHWhNTigRQIxXK18HYA2uolgYxwAlTnMTdaUDh3XG1YNVE/dBhpaYA0Y1AGwx8I3WLNHiSycmwWjSICKJZtUqtyXKirUMsD4G9+mRQ6Awg2vq1L54+pV9/vkf7OkXX1r/6oqpLWDiAmZlMBjY9c01WWcwNIXVgulsSoWlXXSb9vZ5106bFWvVVnbSrNLUBedXSohvLZOJxaKbbBjBqmJRIZMlhCWQADMJiSkkqliE161AGa0koQRqZFgrBKx03wVABOBEu4b0JWT71DKU/jpADcAUqVkUQxpiUj0+VdrMOB0O8aTiIgF6CJ4Dw0g5rpxtCZQI0FZ0nI1icKPNAcIUd9V1ABX1v7vzutkRDbtgGuUyYAJDB8OQHwM0St7rsdFIzQOgM0fqGqSYQRsXbT4Z2XIykslSBTlqG2wftYebAc1nNr15ZaV6k+0ZbQygnQkakYd1rPytAKUAy8HV14Ek0wOh0qgD6gLA6kyx0vGg3wRk2efMUSsptRhVwlMCVUrN/TGnYy5k12hbv2ewq6sVpOtyYAbhTtUA0sDg3smUF8iKAujJ/AzjSqwwxi6NpRAvi80aGiwtePx4BsZ1ZaPZyibMigQDMLj5FuUqPJnYcNgnK1upN222LNp8VSLDqphXSZ2x+QNgSDOyMgyedC7+xvf4CaC53ULeYLH7AqYA23JGxr/BfgbpNq5xfnFOWfB3vvMBjZNevHxul1evyKAi9hbuw8gN22CctsqcsV2RQmjG+2/Uq3QSpjlTvcFxCXn0cCzAOkA+WqSdqlet227bSbfFv2G6JCmwwCpigkMMttoTkuDjxLDuBKzJl1j8Ik69bVMLkQQojDYQk0ufBF5d2yfMmD7zz77xkdvOiRjWxPpg4/EBeOZlWKPG3F7r6Ns0ht8KWNOrlt1rjYOOyACsW9szFau7ts5KWEpsWnPd44r4oNu/y0kPgDVf6+V/pvOV98Ye9c0D1iM27dpWlpebGAnHeL3dfWBtKGFfKfDWF/mGNs0JWDff4+1vsibXfdvodQastzS7WVFB+95wEhCnuooM63iixS2NYMSepHdcI4DKBQQWx0lDIxXKbwJDRtkmmB8xLGtMvpch1jR+SiLJdsKBeF0q6jGPsgKKLko5qEuGBYxl3BNfNwbEgWX945df2W9++4n98fPP7frylc3HEzqInp6csKybmxubTWEcs7AKFq0FpKgx6zaq9uikaWedhjUqK+vUjIZLVQDVetWq5RJT2QR5NWNGnV2EBJjAEQxgpe5OvtB1ip3TsUoZQ1gTQAhS2ABMeMoV3K+cd5UOJ9IER+6/SsVCsAwJsZviSOrr9aGpE4CcUpx4C7mzsJxvlcNV36kMpR9hrlGmV5FcOZL0ehwr6q20Ly7HdZlvkOLGOXrl+Ms2wcLKDbA0IoIDMKSzMFhyMMjcqQGUA/hrHEQ5VF0+XfBUJ8rLinQ7khBP+1dWbXetWKlLTu11JviDrHQ6stngWmATwBLAk4A2IZEPmzG+MYAxQqMnMK2U+AJAok8RA4p0RAWmcSFodQmv2Fb0kcbEeNiT2gC5WN3xV+yr4onxQ8DKYYG0SnJWlqs3xgC+E5DUc7zweHS5EeNJxHAicwuDqcWSjOlkUbTJ3GwyB0Pq+WyxqbNQXOrV5SumvAELuyxWbThVndBfkwliulGHok3GY7KSAIuIa2XMrisEKKXFxk+9QVmwzL1UF8hxmbJntaIMl+OLoF2/f/zDj+0nP/mx1RsVe/XqhV1dvWL+VKSiAfiHsRSYYaWrknwcf/Ds16oV5lPtdDrM6wrjJMTpwjF5MBxTEgzAip6F2RIkwyddsKxKf6MYVmdZI8CqNx2eV+ZhPYLpUngl33qtb0USqcXH2gs72KPHrwYWlS4vJ1LJP93kA6xU02TUJ/M6hwDWHLLgTMC6c2mYteDbedKeByQyNawhzy3FZBDn6aPTNU+2dc5hsOd9fDOHPwDWfO2e/5nOV94be9QbCVhDb6We/G8esB4RrAZEss/IfE0Ba7T43LW1vM+93uXYjG5Kymr1dRhNh3vSZ40GLF4HXDB6rGCIJ8y4n0geHNKLBIAadr89vU0wiuH1MhjZwJAGsyQyug5Ck4A3OMKSCHTQp3Nk1BPaKI5Njl2Fk6yu2FeBXcWwzu1f/vU39t9+9f/Z5YvntoCkcbGkDBgLatQPi3Es+scjGS5BdtupV+zJW+f29sWpNStgWIr2qNuwZrVAlqfZalqlXLQCmVEBAEp+PQ4VcatIHoJ2EWBSjGcAqpFEmM0mJpOsaCQRlgkO414RH4ryCDIUOxuAFcEL5LLu9Mt8pIhRBrsLltaNiISSIQetRY68/M5TrvD6zKcqaTi/c/deACY6MfP7hDzb5btiTsV+Bkku46MJAhW3GPpEne8xywCmIeUO708xoJLZiskju0y5MsynYDQUWGrEloLVVF5Z1BWyY8abEuC5oRRk2gHMM1557n2xssV4YLPxILo3/L7w/Ll0My5KPsuNj4ny6uJ8uAPDZZg5Yz3/LdhdgiggTR9/NEdaKFYVf7hhUCwTsNI0KbDapnhVyIZRV7pLW9HzuGp8hBhgMdxgGENMcJHXIHADAOYGFP4TC0lGuADTo7n1x3AABnhFftYqxwKOB+ML8Nnv96w3gDFXg8z0zWBMBhZlI10OnpdGvcHNHYyHfg/3AfdfyZq5OeHAulwBgEQsN8BlMJNSOh60JwAiwCzGG55R9O+TJ+/YT3/6U3vnncc2mfTt6vKlDYdDQ1oqMLm8xgqSco0HAFWUAaAJwNtsNsTCNlqUgeNNMx5PGeN6c9OzwWjE+rU7TYJVbFgRsDaUdzWYLWEDKqTlCRsvnbrnYfXxy3HsDPgh08Ha+zk5N2UClyzIkQF9tyGTgBoPkc9m3mD2eiP96U6GVbEMhzRhHPO65ey8OPB2EfcFWFM1Csq3Y6CKDCb9Vn/4jR7jcod12vHOegCs+dryTejrfHd6x6NuA9Y7Fvg6nX4Po+DwIvcBq2k+LQutHN7QCai1VshmtvR23fNMX/u21WvDtHrFb4PUrDY/HLBmLGfItgxgBIOVdYCNCdCqdYO+42KSDr8xmxqDRfUy7iGk5CADlCgr2iz3hR0XrZQgq3yxqXFP83cfPOGr4DAcMb4e98jleEh5AgYToCX87kUCcIzGUwO7+qtf/cp+99vf2mTYpzkNZMCIC5U0ukBJMGSFkDvivEalbBfdhj3qwhG4YW+dte2sVbVWrWitVp3uo/VqxYqw7gVoKpatXKmzTQAaANpmo2uWX2l03R04zk2J+xcoCc+ib1M4e8ZPyahWCcbQ7orhdNdfd75lm7trrhbYtLlV+xYT8l2PKwW4K8PpFs7JiF+FjJayVoEsmgyR0VsqnjGwppTMKv6UwNg7itdkih3EXzqQdelxAK8EWi4xDhLgyIgJDrZMdaLxwLhI5DgFQxlS2TB8V8yuDKZUxxC/CdCFH+ROxblyLzbeJ1hqlu95Q5W3FYx1UWBzORcQBSfpKW0IdoOzNeqEfoWclZLelS0mA0qDeR13Pua5YFTBNE6GYlohXWZ8pwAd21kdYyOYNk3HHDOSiovFQ11D3Co2F4IRlO5ZGzCRKiIa58phi+eqUmvwmUUOWMqRKcGdcttELKvZcAKn7CnztGIzBGlxyHzOYTg2tlevrmy6KpuVEcsK4ya5DYNxb7bbdBcHuEX7g2kN7KpkwSElj94fYDoBTMOmE25f7aT0NpDg4jvIdmE+hbjXj3/4kf3wRx9ap123fu/KBv2ejZBSZzLh9YIjMdoxgFVco1YDWG1bu3PCXMjYbABrPByOrNfr2U2vZ6PJmLGqqFf35ER/wMg2WpGsPxgvRaZL/qbr1BDnKnbbX2DHAaybmFCOlay3eGJ2jANW402g9DSyJ6WWb17dflQmvE58uHb2XQCrJpKNi5Xom01tkLVRsFZaWM0cvh4K8+ztEmJ0yXqmUvQcesVkjfP15aFX+ubPewCs+frgTR8H+Vohx1F/UoA1Bw7c1WSHD6yMM9ewTnoK2XKlwyuRoXCNX5+bQGgcORm3zlEBa+IN/tqA1rXFSGJdcmuA3B2wJi81Xy6sT6YizoWphZlMcgILurYGcCCYZBOA09BHkVmTA9Ak6Ez2ZiiXANTBcmDc9Ni4ay3lYyo8Zl8ThkzRwNAxAAFiWnAPWj9KYrmg0crLV1f2u999br/513+1l199ZROkMSmXaMgi9qdIF+Hrq0syroqXnNMF+KJbt7c6NXvnvMUY1latzEU0mBykskE5jFuFdNZZJdwJc0TCDGk2oukSAGuIRw2PVnDaFasaYi89bjSkmKFUmMhWYCxa1EBWjN8kFS4H11+Cb3f2DfGp3reSF0tuSuaQTCsAnRx3cc9ovxLSgHhOUDG2QVLssmw3doocg91ciiATYBHneiqdKF8rAKtLttWnMdsa0tXwUwJiBnw6aJa0N7j1atNCDHUwb0IqF7KZjKsUs0qzq4qckAE0GRsLQKRBpVhVAn7ktvXUOHOBZDaxy44DCGXaILC90xHvg0CXmwLKHat4VeWDxUhFO3CIO4hEeiSAU+RgZayvFZjTdDabUN6K8iMA5MZk2tgRG5lMFSS5MCTHAKQA4pJ6B2YTmyCQPgO8Is8wABv+jbIAOmeQA08XZE3Hs7mtihW2FeW67lo8QL7S4cRG84JN5sixiv4rcJxVEAucUC/gHGwU8Xkbj5hWRkwv+qhotXpNKgbfkPCXDGNrcRxiv1EeGFYcX66U7Z1337E///EP7f333zZbzSg5Ho9HNhoObARTNMTA+gYIrqOcrlWC1Hb7xFrtDn/HRfFs9wd9u7m5ppHTdIKcthXmiu10utbudK3bPbEW5L6UG5cp+0WZ2MgKYw5ltb8RwJo1GSfQVzS3KdY5HJ1cikSbkDmks6lpKTUbZcJQPyb+Ll1jbdKsF7VxiXGIJDgUnXF/twBrshp3WOfsWsfd/n5TPwZJsG/gJpTcea+RhtRZgDVzaXrXjYK8FbzH4x4Aa77G/VqHer4qvZ5HBcAavVOygvZez6pvrtU99v7di05MHNq2y9+6exy6rdDwwsxbXAAsBEx5ausFAzQd8pOUlB5y/lHPCfeSUWjULokQpUOvHfoCC8WbMWLvBFgFABwserARJFzJhc/GOT4RvxrFNab7JCrIjWL8mrxycLX1c1RGAKpBQhhP5BwfvGbs/Bzi4wIDK3MXyCCXzLn42e8/t9/+9rf24ulXNkf+1d41WRoslE9OTsjoQLZ5fX1l9Tpi44o2HY2tXl7a2yd1e/+tE3vyqMu8q+16jaYupRKyYWKxXbdSWbGbAbRGrLEzzYyVhO0STY2qOhYMH1KwuKEPzg1xl2CZCGDKVaYiAVhAfQFYacQE+SNcjbmgRpmIuQNoA6EkZ1P+RDJaT5sDOOBxsGgf5nN1oBTMsgD6AVijNg6pbwDIg1FSkGgHltxjQpkL1cFikBZLauyOw2TsxYwSMHNwB2Ml9RmBILlADBqwvGBtA/Mr4BzGB8tyOWjYqaC0OMR6gqlFGhxcL4x1SoQ91toBJthxMcpgepV3l5sqQY7sqU1Q1nI6jGTGAayKlUXOVbhKg6l1GS5jWAHesRkBs6KR2EdsZsxnBKwAkugTMe3afBGLCkZa8m06AjOeWMCMxxHs6XuMNzC4NMgKcmxsQpjZfAZmVGATG1XoMuR9HSNdzXxpgIizpWJlw0YPxulsMrVLMJLDmY3mZqOpDKCq9YbV6g2rAGRawS4vLykNxkYPxh0kx3iWAsuKe0Ocq+S1LtHnYJM5m2TBkjdTEozNj0KBLr8fffyh/ejjH9jJSZObAXDvRropAlYqRPD+0rsLID4A1nqjZc1m26qQvZvJRXgAd+BrG/RvyNJi7EAy3Gy1rdXuWqej9wCAdYhhleOy2lcAPQOwhpeYz7LbpqOdc+GeLOjteSA16+bDlmvF3AY66UKyZvbk7J09O1ESvIag1WDJOWZn++ya+Bysrt1DVoccdKE0JNxVmY0z5tZu41hzlfk+y7as2kQ11j7GG/vzAFjzde0bPATyNUDeox4Aa96W2gtapgrNGI5fh8lSxq3tPwnFdc+FP3PkKNvV4q8jy5r1Qonn+MNY1qwyQx7WCLRTxuv5BtPzbMRyBhOlmGUTKIqQpmCoq1GDhZMUvqq7cGZ6VRZAqT6PYmadCYuP1p0EMKoY1xjFh+PIiLhEczyd2rPnL+1ff/0b+91nn9p4MGR842jQo/wXLOnbb79FZuXq+ooMKxhTfF4tFOykXrB3L1r2LsFqneZLyMdaA6NqMGYqi20i7wl5soArWQ6PH2W8oreTAGLV1yEeiyodrBv1CKCBOAJQhavraDwhsKBxz3xm5Vrdqvwj4CrWSi6xWFyTbQQ88bhTLOZDLB6ZKMS0MjcsWDWBDoJAFeTurkpxQ1aSCmDFf0bxfEEqy0YXY0mAFYyKEhLvGIQGsCxgHph6sYMBQAr4kWXF9QOgZFwr0tIE12MZQgFYh1VvaHe5DUsqTPbdY4sZc+tMZBjijEOF0/B8Qkk3mV2y8zBrmhqclhXyK5MrxNSCgY3Hs4Ak/lAGPB14/lcJ5eFyiz5DwSGlTTBZAsAcj/qR0ZXy8ooFleQX5Uoiq8+QI7jK/oWdEsEz29mNoyIAK1MrgD58G1LjAGwCsALUTqcLpomZ4zNDblb8jnstUBqMuFMAzv5gaNf9kQ1nKxov4bilFQkM6w1IyldMJQMASNOtooyTwAhLsmzaAALbuxDjKiY4mGkpziDkO51M0VYy/4IZ2pP337Mf/+gj+95337NyuWDjydCmzrQCFId43qBoUO7XulWqDQNoVWw6APrchsOBDQY3Nhj0yNbiHADpRrNlrVaXfxoNMKwyXWJ6G3cLFohAexasBYbVJfvRqzInGthrwRi9+PMCpST6S72TvaLR3JqcZDdUKv54E+oNAQH51izJPKyh3fZqj10TelSoSt26kX0vF95WwW0XTKD4Y8ax7lgdZu2NuPAloUC/Q1xx3v46wnEPgDVfI37twz5ftV6/ox4Aa74+OXxAbQOrfH3nq8Ceh24qdD/Aul63rwuwaqn9GuRnTdz+JsCqbvFv83bl+jy41lVwA70aDDWxRwyaGBD+eCfEslx9HGIM4/o42EyEEMWmSPFRUexpFGuVZFATjOnawiqqRFRPLegVT8ucpAk5csBI4XMsUm96ffvii6f2m9/8xr784x9tPhnbDPFvjAM15nPEH8QYXl1d2s3VlYFEbNRr9uikY++eN+3xadNOWlVr14vWbVSsAUkkFrLFgtWcORIj6G2EurnxUsSmep5MxIsSWBEFaYNAskYAVgCRAhmq8Whiw9HUxgQVK1sxFrJEaSNAWgUpPcBEeZwlmVbEpZZlGAMAjbhafI9rQOYIYI1jFBNb5O+sD2N/db5iecUohZ0HuRPHQJF1doAZwGFgY0N9ou18j7UE86o4W10nZlzj549lhJhcd8QFaASrjB+Aa5oTMW0LctguXGItgKZBAuDtT7aXJ8MmmTpF4zAMZpgcjQaMR4U0OBhigWVlCh+4/3Jsi/UDgA1mUCG+VYBVGw2L+ZgmR5IRS8oLwCqzIjnoigVFXOWE4Ev9oby8QVosllW3ROCHa4R+Yhocf+7cxEnXRJ5XGXThbcEtFNw3N1CKYlPdhApM5my2sNliJcAKxhW5WecLq9Vb2oQpFvnZdX9ow9nS+uMZY8Ex0nE91m21IugbDSXRDc8nwCkl0suVUsR47C3iQpXCxp9jMudQuwsgCjQrPhmfQf3w0cc/sB//6EOmnoGpFNttOonz2TowJvtcqhBMI265Wm/SQAmfox8gJ0bKHvwBsx0MnxqNtjVbHTKyiH+NAKvXiTmVI0BavA1YE2B1F7Tc+upOs496febgbf3Fo5Ea/5Lxz01zaxYkXa9rckYPl7g9y2+FZaFxsqaxJOBPbHYl7yzXv5N9cSeqO9fVdhyUd6IOxThLHTZh71CF5DhMj8lUN+y+yrdAMvwAWHd3Y+rtkO+EP9Wj3jjAuu+7KGfHH17sJsC69+tpL2y76bby38ftI4+m4MnR5tmANblyyFHIXQ5J3f72dotn+l0Lo139Aob1xp0yI8AaYgrDYjjgRQeIAayGxVuog+JSAbUC2eWAxs2YVBfB7Zg9jdPfCKgkJ239WwxtcjhKTpg0fJKBE9g0LZ5ZJ5q3IIXF0F69vLQvv3xqv//97+3y+QuaLQGcYhF90u1Yq93m8ZAL4s9g0LdycWVnJ117/61ze3Letm6zTJOlbqNkrXrFIMhE6gwwnIrlA7Oq/KNg4LBALlfhTipmlXGtzKkKkAnHXRjSxIwqQBHBRaFk80XBhsMxU3iMRhObLwtWrjcpIZ0itpDMIUBnSSwVwCTZUkmDuVhHTC0IQcY2AgxUCKwBcpkOB8yvA1wAVYAMAAocR2DLRb76gKlTEIvIGF2XGQdms5cJAAAgAElEQVRTK3enldTWNWf+b8WGepwowJzHxiqVTRx/Gtx/o14G8Ay5OhkLK/aSYw/AztMwyYlYdea1nNmNZMEuASa4dllvcBYOMbkBkM/HA+ZhBTgO7sdhQOpcgNbYxRigFbHJIa5R6WYgW5ZRF9nU+YTxpSH+FOyr3HMxpgW4yb4yNldScsaYBmbVGWZ1RGygpbhvbXaQ8Y3kw0tejxyyOz5jrPDR4thUfCjiV1EmTNfAsE5hpIT0NauiTSeIsZ2QYa3WmrwOjJZ6o6kNpwu7HoxsNIErMFLwGGNjSxUZF+Hc8RjO2pL4Mo0OJNJuwsUx5cZcBK2Id8W9OjiBnBhjjzlr6UQtpUKtUbfvf/+79pOf/NDeffctPedLbAIAcEN2jP7RNcWyCrRCRYBnE88DPsM4w2YPgCpY7fFE0myYJ1WrDWs025QHk52FS3AFuVj1B89GvBtVtBYMqr4OhnXt7ZdrGzd+7UeM8O7z9KjH4DN79tsEWNep2p2A1WsYHZeOVb0rODoCYN08++df1dxpSaBJ4y5FeEhDmHlTIVYZ8uCIbfX2v9UGd+2XO93N7pMfAOvuNlpfS+U7/k/2qDRgjZewhzdJWNAeo6y9anG3d8nGSx1e7CawGoboNgCWMREdUJEDTklPXVG7fJ2AlcDo1o7u1wRYs7tty1BcB6wCdZt/0qA2vlyB+Rb7k6mknskDU/GkAUyKqTErkR3ykjxvK+PIfBIUM+fjTmlb1yopCW+caobuwp5+I9RvfemUWEoFZ2DvL+IhZ9G0uBYbBpYJi+mrq2v74sun9tVXz+zFV1/ZqD+w8aDHCiE+7uzsTLLHfp8Lbcgap+ORFZZze+/dx/addx/bRbtq3XrRTpsV6zSrVvG41SZi+OpNxu0BsNKdFYzcYkLJb7nekax1NXOH35qVKk2PpUTqDiyCIY3Vwh5gFQBiMJzYYDiy8RSOspLBgi2CcdR8OqH7K4CIwIqnxiF7BQyDXK4l1gkxgTD9KZONrXlMXhzzKimwACn5smJB8X/1OhkzMqpmZL3IgBHoxkyTgIn6JjIx0m6BDI4Azjz2VEAesYkyoiIQdpdVssven2BnwUaSIwUwYUym2M21MUdGDm3cVIobd3RWGiLf0HAnXsa4gu2kC7HaPbDMqA8+l+vv3ObDXhRiF5hcMbz43h2OGWMLqfDE5QaIVQUgD2ZNahTUiWANeUdhjARgxfHqbto+5gVYJV3GuA3y3aRcT7ltFQccG0KpHblRxLRDiFWdugxYGwsoj+l1VpAmA7AtbD5f2gpxpHD2hdsuPrOyLaxM9pUMMI2V6jabjClDH03BruJ9MbMpWVqk3hELCnCHzQ9IzuEsDJmzhgGMndAGiyjlDOoKV2EoAMBaMgUO+ozjT8ZMOAb1kMRdMamP3npkP/z4Q/vww39j1RpS4EiVIDdipTxiiiyOIykEsMEC4F2BA7bLlFE3xBBPJoh/hfmVgDHGeK3WtFoDjCxALgCry4J9IyhWlhSseZ+ANdnxa7AjzwolOZfvFz6SnIr2A6xxvXauATxUfedxyVvNC5QyAN6hkuC1LmBd9qpxno7aPmmH7d07XDY1pd9aJ6SLPnjF4+0u88XdmyN3a5zNZz8A1nwte4chle8Cb8pRWYD1LkBz08OR5TR7tza8/fq6j/fX4QMp+8z4/R1eXZuukAKsOyoSJoFkPMphdd98Vn7Amj5yz5p403wjsuANVd19B37EngZM6XLBtPSnUy402YoOPpMMZjLfqZoqka7GwQn5HmdIAxnE55qsjksSXXYdS49VmwB0ec0Emxptugf4kGBV4zK9bAdNWLBC5ov6YCGLxTOA6mef/c4uX13a4KZnk9GIC35IebvdDlNfYNEOwEqX2OWKi/7FZGjvvXVmH7x7YaeNsl20qnbeRQqbopUhA65WKR8EaGKgFFxm3UAG9xXSxKwW2hBA/k7GrTLNjViwYKQDhgupPAAqbq571rvpESSQPUW6Dzi3Ls36/Rur1hW7iuOx0F7MYIKjGEcuOJjnUvsD5WqVfRvSwIQUKAQXYFxrYIZLVq6UxBYjHUgVgLXG78A8YdEOdgm9hVg+OtMmBpKMneROq3hRsKOQgiL+U0ZJAKGIQ8V9E0zDMIjgWrJoyj99nAgcTilPZiwkAYVic0PsLMeJm0IBsAYjJYK5KfLqChiHeoFtw7sKzDfNl1BXZ2cJrCHxRSzofGrT3iuWB1MrxsYCbNLlGZJkMZcEq4zVdSdkxtkubDEd2RzuwSvlg8Wx8ylcgp01xTGMjVV8J+qpWM4F86BSwpuI+xQ5rfsPscNkcDHWwLCjLm70hHMx5hQzqxyw4fnC2AEIBlMKqTkA5BLgt4CcrUhrM7fpsmizFdLhKO8xJL+UMMPVeDaz8cysP5nbolAmE8sNlfGUDrtsFygKKmXKhydjGE6BsVd5cgrGvcmxGywsVQCVirPPApvos1rN0zaRpQ+paqrWbLfse9//rv3sZ39h5+enVA+AYGYdIbnmGEuYeOFcbPRUKg5YpX6gJJty4pHYWYzJgkyVKmSVIQeGwkCmSyEXa0hrQ6C8MmvVGusM6zElwWtgbd+Vy34gdVPpG1YUfniANrchzq65KyuG9WhwMC+zGm56S2UzVnyJptp1l/v2WXbRusrx+nPTSmnrvabZ7zvc2n2f+gBY87XwPY7efBX4thy1CbAeClq37eYcF7SuS17Ce+SY7X63QRQDGEceiodbq+ge+2d7AtbD634MwEqkdfgOaMDynmP0mH26s6w9AOvGpcGuxk+cmDwUHwPokGEl26kmpDxP6FWjJ5J+ykwlfBYWGTrKT048JsEJNLSBYk7FogTzEp7p11M8W3ArduIqcf3IyZhsUWzQhNMZ67dc2XAy4iIZTGC/P7AXL17aH37/uf3xD38gwwXJIiS/AJdIY9M96dIheDgc2s31NRe/kDaCcSvb3L779rm9ddoQu9qqWKdRsXqlZNUKwGpLQI6yxZUtpkOCOTGBJSvX8X2BZj4lGLRUXAqMWDqA4jnkmDMbTiY2poMrwMHChgPIladq0qKOXQLl4HmuVKzVOfHUJAIWiBlkyhIwTSRd4Vms/oCTKySRM6YuEhsFcA5WC4C10+1GLCekzc0mZJENGko1G5BFwkyqyvGB9B4Ery4fZl8G8OmdDCDKVDKM14zZSElpJUPFEArxnho6zsx7GQS4ABHYRGFaoZlcjOEg66l1II0m+wbDqHLF85MKYC2Z5sTNnFzWLhDv33nqI5lSydCJUmKMv8XUpoNrptKBczMYOjQlPsc9URUAKepkxL5eUsTtrOdsZPMx+m5EJFWuNa1Qqtps3ItcbLGZws0QMJzBECkwy86SEugTtMrdGr9TSs64XbDozkaS6VYcqMrEcWVKzgGSmSqGmwglguTAdIKxB4iEY+6S776ijSZzGyGWlZbgkpVr+Ckv6uXlSxuMAWpLtirV6CY8BtsP9p+pdSQ5x7Hj0ZjPE+qN5xDSdLxnIMEnm417Wiwj9pLsM/tcqYaC6zCl/YyrV0x2pVa1x289th//5Mf24Q/+jTXquJ5k6DhfgFXAN7gGY6yWkBMZbefvMTLY86nNZohhnyTeSS6Hd0aWDCvGl4/xEMMazMHaacCqF+POV354b248MPmiX0MS0US14dTE91tyeGaVkv5s812Eb4JxWXruVeW3tUIArMlrRscnmdS8rGqyNe4BsGb3V75+zjUYsg4KjRMJle7neun1QPJes0Bs/lVWMqVSGiYf3Co7T3wArDubSOu3fIc9HHVswKrXZfYDcVzAmtF3R+71uxWXfvXE+bz2Hp57VGSPQ1MNuPvMtV4NeDzPuy/rLZzz0Tsay7ptbbH71vd4oSQo1qxyN8ww4VDEePbGSO0gJpRPk58Tjgkuq1gUgl0goxbYzpgGjRk2b+uwQNTfek4pXXRJadREiQV7HJvnzr8BxEQmSz4A/HfmmwSzhJypy6X1BgMyPGCEXl1e2bOnX9mLp89s0O9x4QlgB4ObTrvFhTSYKHwOEIfcjJRTLhdcDL9zfmI/+M67dlIz69QK1qisrFmrWAsgEKxNtUq5b2El1hDsXanS8OlgRTmlWL4VwYtYTgBQs9Fkaje9Af9MJjCYcbdUSEIBLJHPkuzZkmZLiDtttruKISUbzrw1BOGT0dgmTO2BmN0VgQS+B4AAYIXUMUhvKf8cyxmV+SqrVUlWpbn12MqVNRoNOz87sbOzE7GwqyVBOkAt033A+Ajg0fOgYjEfYhIJWCnnlHlSALWMaWSezhXzpNKICDJbHhubfjEGEW0Feet4ROBbqdesCLOoBPDAa7/oMZGMXw6xnM7owkFXgFhxtGA+Z+OhZMS1Bs2b0DdigSVJBjiejfsCSpQrKy4WfRsMncC800nYWVVdAudCro0UUXPJUat1MXqTAWM9CV4nQxv1XtEoCGOl0mjLlGkJ0KxtBqRt0Y8chfF7tYp0LpANr9ivIVeypPSSUCvcVZsl2Ayhey7BueJ8sfGB+FXIcXEcGHqYFxUKZZvMlnY9HNEBGKZfuAbGBZh8gDakeRqMJnbVn9h0VabJFd4d0+mc6WAkA5YhFPqCcdZkstUHjEl1UFpDnmB8NnfmmDJz37hy2XnFHa6jeyLwLXOD5Xv/9vv2tz//K7s4O/H669wQ96oYYd8cQT+43Des1GSCNbM54ovRt2gjd/4luCWz6iltcK7HsFJCHtLamNk2wLoLWq5hrKy5KQ1ac8wZcTFhssw56W047PYl81ciCwBHzGrGnMSSDwGo6bqjf9JrhPzVzm6JZHkxss44NgHx9hkA27rpHgFrAhPrNRnm7TDn5gU2x+i3uw3V6OwHwJqvIe/6SOS7yhtw1DEAK6VniSX9A2DNHn7CEnmGZurtmueU1Mtt/6G5+yIHA9b9KxOdcTTAumMSOuzr0GYZM/Lu5ly7ZAxYl9ZDLkKPnwvDJQ1ayWJCJglZpruCSgYYz26RJDQRcxWZK7nUOHY4lk1+Um4c7zt5IhwOS+dvw99hZqXpClhKeJvCgbTMBeurq2um4JhNp2R5nn751J7+8Uu6lwJsK7ZuxfQ1qGaz0eDfiHOFMzDYM7gDQ/L74Qdv23fe6lq3VrBW1axZK1sTsZ21GtsBAA2yQYIEAFamOZFsFfdFt12aGiENS5Ws1mxhcikdje36pm+D3oD3WG00lfJjtbTxoM/brjcajFXFAhp5T+eQ/gIUgF3E/c4BQMAmSjoMZ9VBf0AwXIbRTLXGNsHf+D0wgWLOJAEH44xclpAiN9tttgUADX4a9bo1Ww3rdtrW7XSsXoOTsEyHwOwityUAL2TDjI8FA4qroPJ0oQW4Quyt0ucoTQ/6S87OYEKXkO8SLHrsoecP5bByRhSS31IN9Y83K/A12rSEdCVR3DDAh8fOeqxqGPRLSGGHPToBV9onVgE7Xqk5qwogqLEGMDqfQM4KwKO0RASrkAMzj6rS4wQWWJJePQQ0zWK+VcVQFyt1T3MTNiQQXzqz6ahHSarq35Qk1o2XlAMWLCFYVLn6sr/AkgLIgulmOiLFfyeVJehrAueQs5Xpj3BvJZk70XAIQDI2YQJQxnUgCYapUm80tuliyWuA2ZxOx1aDSVelate9oT19cWk3gynl7RhXk8mM4xHsbb1Wt9F4zHEqEyUBQbwjgvkSxipio1FPbJ7gMIwRpcERyIRCApsjbFM6bQt04u96s2nvffDEfv7zv7bvfvCezRZSIuAalF27WVOkxvB46bCZwmcAAN/HYgCsGllg/yGBVy7jsNGDv5lux+OtFZ+PPKwpSTCL2PNFvGmGvhNgTcz7+1cnmid2n5qcj/TvTKAaSkxNXwc01fq0uaGACLDuvoF8K4WdtGL6QjtPyHddb9AIzOc/a68j06uKYzXbXpU45OCMZn4ArPka8lvTx/lu5/6Ouitg3Seg+9vEsN5tAOUBrNteoq8nYA3YJIm5txooHGXYOsN4lLIyCsnZ0Rt6NFFgxrZvxknpBUR67QAZKgBrWFhGbe5xM1EsKxfBDnQQV5mQCwcGliPM88etQ+q4TaNNFJeshfhVrTpT27zOoq61ImWTbibDeDiBAyxyIY296fft5ctLG49GBKlPn35lr168lEx1tWTOVcTPPXp0YScnXeZPhYvwoN8nyAXoKJcK1igV7d8+OSNgPaUMeGW1atmqbiyD8xgHCrkgpL5k4uQMHFhHMmFc+Be4kL+56ZHhUs7KsQ1HYA+NTqy1ZpP5JbGgZ/ykp5tJ5j3Foh+GObhPSImnEwEYsKhKj4JUH4pnBXtWb3UpKR0OR2R1Qy5JypbpLry06WTCvJQYB2DTwDoGJowOwgAQpSJzaALkNxo1KwPsIh3QasV4Q8S7knmt1RW36GCWzqplxSDqB3Gqgncol8DQQVcAJEFOGCTjYFABFMSCSlKK2FOwy9gMCDJUALMCTb/UfgvEJkLu6elSAFhpuIScrVXdJ1PXBJk6GHowjiMYb81ZvthXjQkyqgSRgU1VPG5gFAm4GY+NTYUJwXaxDPMgyZslg4WBVpCuymQJMc241mwCKTEMnMSS6joOLP3fjHfGhouz9iE9j2KKC84W0m+KGznYhEDaGTHyxj7GGIczcLFQjlLKKLZ1SQfgm+HIBsMBr9Fsn9p0phynAKyj6cJeXg/t8mbMGFb0OcYKUtwgdQzGPcaffhSjS0Mjz+kLd97JGG3jUl8PDeD48BQ3OJbgMLQBjJ/8OQPrCVlwq9u2P/voz+yXP/9rK5bieHoxp2BX5cKs95HyIHN8MZxBjspMteOxwugrbdCFY4uUEePZlnmZA1amelK8Nn4IWB3ERu+oZLxfTkSW+a4/FmBFxXLOOenZavdp6Rd2fKkkWxfNBakCjwrz0lLg3ZXPN8Mn+mEzA5m82BHBqvfd1w1Ys4ZM7rtKs633xb5mDbCC2QNgzTesj/V45Lvat/ioQwHrPkA1XpTfc7fcsfg7np4YBdlIRZ/ueZX7PXx7nW+N6/g1GcW9pMnFe3gW7syy7kKJOeq8Xzckjs55YjgsAFYBBW9voc44dUyUzkZsSTA8onENFnG+WKB8zxeJwXJYgNflfonv2ESJONTb1dYTLwnxelSUQIJAc2B+cQzYq6fPnlu/p5Q1kAE/e/bcrl9dcaEPiSTyseK7d9552x4/fkQ28fLySmk8KHVeWqm4tNNa0b7/5MzeOWvaebthjXLR08RgMYt/IzZOLqo0XXL32NAWwWQJ4AoAAal0AIzR3mA1KQMugjFqW6vTJRAEMFQMrGTXYaFCAAOABydbpB+ZL2w8GhL80DjIWTi0C4ApmCvINwsAy8Uyc7n2+gCtS8YHUmrsoAELfoAMmv5QNipgg37FPaJdJ5MxWUUs3BHXColwDeZMZRg1lRkDDHALqSfYKch9GQ/bRj5LsYGQFKNtyb7SjCcaSLpXj0lNSoPRFuUaWMolY0bB2MrISMczt62DYW5IUAos9hPgkADV5b7aGPGctwCjlLZ7nlmXY9MpGHJfxEDXmrzn+ahHYyWx6A4kGVcLJhXGSrjfGcFxeN3CaVjGZJCpY6NErCxBtMdZclzTJRcsL4CkYj4l6QXABFuI/kZOU8Vooz2Yy5X3oThzjhXUASmc6GJMatedd0NsJ5hnj2126Wxw1uZGB8YUYlJnZoPx2AaDGwLeRvuUoB7jbDIVSL0ZLe1mOLPRVGAU340nU7+mgCI2N9DveKZGI7DVqKNSyoQxTLDufYf7ZVy066Ygt5dawwEinYKlZmBMarViT77znv3P//DvGWut50YhAYr5Delt1kGomFFtioFl5SYCwapiqMlYE7SqPG5GObtLEB3edZsY1qzF+qHv+mMB1pzzQVY1b5+aBTHj1VayjPQUyN/99KzvcjTT7kN8HjqqJHgLYF2v0B0aetedhfnvHi+RtVmRBqlZoHUnkD0GYM2qSGJpG9Yd+Ogf/vHvv8ZW2tVxr+/3D42Us2/yANa8kt9dl7xXhvUIPX6EIjYD0jVjuT2utOPQ8HV6t3FXX9z+Pk+dEm+qYIX/bQCsa0I9v/M8t5tqpKzlQXYxqU9zXGsNsIL1CJM9J4K4gCSoJPBwWBscfSl9dSMmrffEUkSANAFMo6VNBHDVmUlH4uTluagPIDcwWwqG9RyengZksaAkEVLbL54+tfl0bo1azV69emW//93v7fLlSzJLMLwBmMOC9Pz8jE6jAGu9Xo8La4CpaqVk7XrZHreK9u5F094+bVunXrW6A9bgHArApVQeAKsOxqJ0Lx5nWGkQsMDZF4B1hPQgXOQz+JIy4GarS2AHB9QAJhWnWVQslrcVwRPYPtx7qWJzlMV0KcjjiYU3vHOQ93Npo8HA+sMBwefSijYYDG0wRJzrNErngkU95Lw0mHIZKoADmF8cCyYX4BDxi7guwAfavVoBsFhRFo044HarZfU6TJnMinR5NbLWWOhD0ozjICWGeRNhmJspSUqtsQLmTDJq9avGgDZCaJYEKSwAWyKHJ4Ai89kC3LlJk2Jnld5En0GiK+BKZs2vZ9wU8Gsxd6vYd5wznwwFniHPns8IWAmwIanGxgCAMBlXsXQEpQCWAKzUr8ZOzWJWwYIj3cyK8bPYLGHcNeqCVCvlKs+dT4cEU5CiMnbW0/mAdaUEmTJqmRtBGkzmGM+jm3wRDOJYGhdhQwL5TbW5wbQvkeGV2Gmw8fg+OErDRAm5VfEHsmE8T3SRbnRY5nA0oCHTZFG2m9Hc+hwjM8qM4RSM8YI6BtMySHrxrI3oFuxt7YtXunivNE4oYYZCAuCQrLbnUCXrKvBIN2j0NwE+WM+iXTy+sP/p3//SPnjvCQErfmi4FWLrI/CpjQNIjsPY8peOM7EyemL88jJpKrcOWAVcY7UAmOsO4nvTDOsaasvxIr4XSXA8+afn633m6fXa57uX+B3vGwOJ6e+WO3BiEcHS9wU3SQbbQ0aiPvay4zCVfe48cWwKsG5uhQ1ofO2yO+FddiWj7jyOW3Dulgj719nNIY1VIpfrXdaEYa2eSUylNm+iXzMG9wNgzde7+z3N+cp8I4/aF7AewqxGL8192cV9WvwIPX6EInIA1j2ukhOs7tNMm4/ddrEkKt2j/sepWASi7lLcrZf3nreRdXi+6S4s+FX7Tfg+CVjhEhx+ononFgMhHiwCog4eQ/xcciEYjkleOwK9/FBXiCcoN03zz0ONJTN2xsMrJzZEclItZF2eCQYIaWkGA7u+uaHMFelZvvziS/vkk9/a1atXknR6qhuc3+4gnU2Ln4FlhYSYrFKtYmfNsr17UrZH3bo96rasXa9YFQxPWSwPgSp+r8q1dTkb82+CV38iGdO6MhsP+9a/ubHRSEZQAE0AKeVqg/kea/Wm1Rt1a7RaTEEDkAWZKONeXTJJ5gjsHFxgK3WCJ4IppksRqwpgShMmtMVwQJkvzKUAWJCuBywYcrrC1dUxPxnGehMmUfrBol6pgEZ2czOw0XhCcAxQCJCBH0iiYRgEAIl6I7a13YI0sgiLIKaUgXtyAK21SonsMYBxrdag4RJAWaUOGTWACoCIwGvUr14Xkoge38pYYBrxeF0pB0ZsL9ofhkVTMmbo55BrVXlfBV7RNlpgKZ1NUAAg1hZmRxxLAKyjvo+rkJZnyv6CJJZs6TzxrES5U8HoeooaOv8qtVAEpF2mjE0GMIzadEDcpljF+WwoeTHYfZcqBwMpMKqQGNMYCMCXgBV1UO5dgmgvH2mNIHMlY848pjBzkhkRjbUgBUbcbBlgEpsnygmLtsH4GY7BnALIimXHT6WuZwSbHUi9NFmUrD+eWX+E3K26FvIG49/4AdPeaDRdBYC0MbhftHmcuxesN+okVlVAUfHgcm3mBoH3kdhXAFWX4DvTCSfrn/zln9tf/eVfcDNEsbsu0Y4UIdr4EAtd4qZK8ocAl8x7YFrjvTqcF0C05OoCq1FMvhWskyUJjgZo/hd+5pEbGNbcc0D+y683SuK320XkL1S9GP/w9y2n5y85WeiOGt4FQflltrd36vopPHlr7r3LZvs3wLJGgquMvuSrNLyLE12yrb3yjd2NwzFU5/YBiYIfJMGb2y/5zUHPW76i36yjMgFrtJOjXH74CWYsd7n7N59h3TDskjtyeRswxwjOcUjeq+2QKn9DgDUxyx4kC07s+N0FsO5u5/RyQE9M0oDFQ1B3A1ZPa8MJKNHsSRAqI5sglwuMaJiy4toGxiw9CJIs7fpL041jWHVdPMw9xKsB/Dl4JiPkDAyOVfodpOhY2Wwytetejwv74WBo/V7PPv30M/v895/beDgkoCIgWcxp6AIAhQUp+hnMjlxG51YvFey0trJ3zqp20anbeadp7UbdASvSXEAmWPQckkh5EtKOADzBdAg3I0kiwMl40LPJeGqzOfKpIk9l1Sp1ONRCPlujWREW6tVa1Y2JxIISjLlkVe66kKAurVRvSYYKphZsHe8f9GbZDLlGmeIExj4Dm4z6BLmQHwNwIO4VIBRGOWDGmI+T8YwCPwCslGki5nY4tuvrGxvPwO7JrRb9ixytjH0dD8m1Iw1Ou9Uk81qwhS1nU2s2EOvaoAy4Ui5aq1mzTueE6XiC42rFHZTRHgSj4kBlWgXZbzD0CvGOZaWxCZJNMWaSz9KkCPGqBKf6N2NPpYPVuErK1sHksZvcARjMmjOlSGnDmNUgAQarxtym5tdQflcxuzCWCjLhmWTI7jqrz8XqBXky+iICiQ4+UQZjXglAtWkAgMT79Ny2BKwY+3RxFrAleCVYdbCMR4H3sLQZY3UBWCHRBfiUFFfAUOOKEl8yrwuy/WCBJ5CaIx/rHM7UTIjDMYrv0JYArMPxgk7CQ6Rjghs32X2YNiE+d2E1l4xDhg52lSZhGEF41phXVQoJAFm+tRxwY9zBfVpu5Up9hfujNJeuvXDl1rPCTatS0d7/3gf2y3/3c5qCRYy5v47Cuyz0FRnStZhSOUcHSTy2dD0AACAASURBVDBDDFyuTrmyy5DFqopdjSTF3N0w68CBm2mPMpDI2rW2T4s73/d7rfS9tLUpIkGDHWmGvl2MrpuYAqPfo9a5je+id36YqPZotvUqJE48qiQ4s73iNl6/pQ2INeqLBP1yAHjVLX49LGvyvrTR5w2R+GLnuE0pzbbtH+TZW8jzGDwA1nwPeJ6+y1fSG37ULob1LoxqejF8r015hB4/tIj1BzejlFTMX6522FaZaENBJeV5uaRmk1xVOPyg/Wu0dq0M/HcIYE2/UNdqlbOzcx6W0VRZS4X1+S1rGwBMChhWSXxdaut9rIkqPiuYvci4RGCRMss1KSd/i2R2KsKPTdU6sKgRa5G4lqRcmqADa0szIEhDA6sUXIYJDud2eX3NRSlMlf7whz/Yb379ib149kyLfVvxcywwz07PyPrBjAigrdlsaiG8WFijtLKLxsouumV7BMDa7VBejBykYlaxmF3RIRds2HI+ZhwiABLrCpbVc3USPICBGo+YB7XaaAug1pFSB0BNsZ/BDEnGPYoLptQTtx9YNDeRYf5RSic9VQjMdUCT0UhJzCF6DGzebDJSzCTjG+dkXOEIzD9juANPaEKFY3AeywGrhrjTUoV1pyHVcGxzeA7ZUvddhmOxzIjApDJfK5lXpahB/GK327ESJa5mnVbDTk5OrdXqcONArsKIPVR+TKbqQesBFBOgVBywBiAtYBrkorz/sMnhOxtLpJNh3CpkwBPGlXKPxSW6lOGWxOBhPHG8B/mwA1sA3dkAuXjnVqw26ExcKKMtyix7Ph5QEowfOgx7/xAk45peHmXAck9iO7JtKe0Vk6c4VoBbsP4CoQC6cFMucLMj5CJ2czOX/zInqptIkb11+SuZQkjGmTomuAuXmPJFJk94PpRWhkDXDcp4POparHDTAyAV6W0ms4VN5ygPuVIhu9aYw/GDIXIGw6Bpbr3BiHGtaNfBYMR0Sni+avU6n0coFzQ29W5SmhsB1uBoHCTd+B6pkpTORkA2tC9l+NWa1ZlTWGmY0G6tbotuwU+evMONJMRS4xll/0bvGpmGhZjw5LsmMNMh97PywHpcsMt/CVxD7t+w+aEaWqdet0qWJHgP1LX2vr/jNBa/XrPXBPvMr9vnoQ1zza4L5JjcMg/ZJRVOtfdGwLoPSFyryG2JtTaUtvxkyJXD0WsAkE+E5z1PN2u6+ESKmwQGjncJdrX/kb/P0Z1rrGh6/ZG1Hsn7CGwCrw+ANV8n5+m7fCW94UdtA6zHvPV7ZVc1X9355+5FJEtIPOrHBqwZd5qv7puPyvtiytfIdywtA7DiutpxP+AnXV6+xkossQ64pi+iMs9MXT/5K02XxpAcJuS3YUHvuVNDnIoY1HCFkFYjjjvkY+GLxQikRoZL68A3KR0OhUYMh7e98KouCCCq+Dxf8JKtkTswjgC4uu5B+jqmBPazTz+1P/7+D5Tj0hnVGcrT0xN7/PgxQcHV5TUX2UizQVOV1dLOGmZPumU771TtrNOw006HaT3KRUmCsT4FaAVDSACxmJOBG10/Jbgp19ou9VSKDchnhzcvyZg2Tx5ZpQFmV0wSmRuP9ySoQVocT5Gj2Ee0d4lAFDJhbA4wLQzYVDBRACOQjBLMapNALBCOkyMsY/rALEPSOR7bbAZWbMb7Hg/HSoMzGvJcOMUqLnFJMykYQgFv9K571h+OmOsVABBsMNO++OYB2FWAVEhxcQ1U4eT0hPGtAPfNetXOTjp0Ga4CoBaMrrIAQ4H5Qr3xbzCuiFUkkPGVneIWAfx8QyXKK4uUM5IAL6Yj/RtAEPJlAje1CZlQjBOkFkrGu4KtdCYRVKRiSUdE2XD4lSmS5KjMsToUg4+NBho+OViBJJySXjd7IhvOfgL4lvFViJEVk79UvCk2ObD54oCVsctc4oHtA/OqTQHUgfGbDuZ0n9pkwvgIbD76FtJtuUCXnWGV5JZxqWTLFfcKpQGSziitixGsArQijy8lvpD/zpBPVv1B068F5OJjm8xXNpwsrT8a28JKtiqW7fLymnGviKEGuw5edTadRQBQ9xScwPUuwBgNzzNZ2GKJ6ofIiZe7GHjW4EDdsCoNziB7X+hZWC3tr//mL+3jjz4kg1utVaxJ1lPyb4FTl5o7aNYmWXi3o220icD3vb9TZLokppvvF49/VRIu7yEyrBsAa/SK3P3ivx/A6guU3ZffONHkB6y7LxLhsN2HZi+r7gOwppZOkW9KYn4LleFa0j+Pv9a/tmHMbbebXFvEANbpmk3Ljm8qljU1SrLuKwkgb63GvP82gcxNgzBZTrpJMp+bB9Ol3AvHHI9i7rLe6AMfAKu69zgDJl2KvxL2BawHVCbfKZuPuiPEPO4zkgaYXvouwOqc5HpfCmXddpzIWeN87ZosTGdowk2MrKx7ShQe/jlbLOwGjrJBvpParY6ldQlgmpDvhtEcyZXCwnQH4F8zQEm0d3R5HyDJEAG6xGKRzZQUkgdT1ou0HIinm8/sxatX9ptPPrGnX35pg5s+DYjAcAJYgqmBM/A7b79tXz17ZkN8N8UCv0BzoFa1ZI+aBfvgombteslOmi0aC4ERJGCtKs4OTJBcQ8FoavE7HVxaqdKKUpkAQMH5VUZJK2t0L6zefcx0GWIAwCbK4TU4zQYwxLhYGgUp3hTAiOlxipWEO7JybIoclOst/slcpzi3CJAFACEHYAA5AFjE9yK9iNi4JZm33k3PxmOkMikxh+tNb0ATnUq1QWMo3CQA7tX1lU0mI+WHRZ5MguEFHX/BfgFsDHpXbBNIh09PT7ngr1fLdnrSsdOTE2s06vwMIKjCeEq4FsNgSaZCAKyQoTIG2OW1MfDDKHXzHJcE8x6HPYI7bpYQzM0JpiWXlUyXYI8xvgtbAsjTPAljCNJTMZcAgWS0vV/FWsswaTkdEdAylrLa8Jyc2JRQ7lUCZDLrC5s700zA62x50KWsVkVuAkSuwQCuLnuWW62kvxGDHGklkWsYYwDGWqq/DpKQmpsSiGuG1NalwxhXys8LIKuNjZDqBs8KgR/NilY2Y1sX6RYMoDpd4DPjJgY2bHANtNcExmVzs/F0YYPxzKZLxVDf9Hpk4cF+hvhTSpKdVZYcWeAvsMPKNxsvRQk6IZN3wKm8rEWyqwCsqAc2RnDPjKmdzeyjj//MfvG3f22NllQSkBXzOg5WQ2x0NN/4ZpwjVE/tE1ISuTze414FVlWWNuL8XeuEWHcXw+qbgLff1htUSlmUU855I/uwjBd+zvK2z0OHzVLbYlgjjJ+zfmuH7WJY02VuRVxhU1bPYNah6wx+ovDkZLnnGk+gNQaskdIwQrMxYo7ImP274ZDWvXVO8rL7sKTbAOvad7s2KLbcxQPDmq+Lv6Ghk69yr9NRD4D17mB1/cHPGHr7ANY9R+5+h+8GrPFEte/+2xFH9cGANcC1RF2y3ub7NVpUWLqo7GLSgDUBWrOaKFUIAGtvOHY2T6xptEiLgKRAGVhOMla3mOf1mkoBLHldiBsL8l+Ba2dik3LjHdUO10Q5XGgHp1X+vqTc9+XllX3y6af26W8/tcH1Ddk+OfjCQXVmzUbDfvCDH9jZ+Zn9+te/sS+++IJgFYxQvVphzOp3L5r2uFu1bqNijWrJOq2O4ithiAPTpRpkh5AoerydM1SQRcL0RvJQgFQ4sJadQVparX1m5UrD87S6DIx+NzKPIshk2wucUq5IBg4XBzBWbJ/RXEmSYTB5AqmKpZTjK2JbBZLxN4CaHGSR8kTsHuJ9gwHU0ko2HPZtMLgm6EfsoVyCZciD78l4gkUeITb4mswTQDsAhuiqJU2uWq2uzWDmQ/fcFRlWgI9quWidVtPOLy6se3JCySgku7BpCjkuKYVeLSmVrtSbvAaAGcyOyHg5+IvGAYGEgN982Gf7SSqsPmCqGcp0gzRYplSM+YVcGBJVxADTOElth78ZC8uxqH6J4kYpV/Z8nl4nsJ+MQSVbKlMvBVOGd7zeaYqPDZsLyrVLsBbYXm5ewA0Z5SFG1jeHKDvUpoDSCkGaCxCK8e+AGww8P0Ps8pSMe3j2UA+AximMlAiyijadwm1asauoHXIIA+jCtAzvgsUS0mAjYJ0vi4xbhQwcYw715RiZzGw4mTO1DWKcwbJCXo8xVSiUWY5kxEWXPyMlD9ys3YDJ8zmHvKkR82oFXgvGXgThfIcodVSlVtd3/tzhWthIarQa9ud/8SN7770n1u12qZbghkhJpknCjAkZ+Nq7K36XBXVHMGkKfaBY6hgA6/2nrt4pCU4BmOQrLnPDdiuNdOh8FwOdfUo4JmANZeUBrJnTwC4AswOwrmWd2LiRG6uHbm2mpq/P66U7K3sCO2TqD8qS9N96l8QrpiOxHvsMi1trk6xxnPez5IVzg9mwJvG/0+37AFjzdech4zJfyW/YUW8cYN0TZx1joGwFrPsaLu1Zof0O3wewvn4DfTfD6gvTaEZOAdc77Jjv187ptttxduLrIAkObJ4W2x43mlgIEIRikvb8p8ESKY4Jix02Q2xdWCiydmH3OFFV5pYMKSec4yXblLodlIfP5SLr8YfuGAxTF0iBwZhCCvzJJ5/a86df0mgJgAQLV4BHlPHekyf2/pP3rNfv2auXL+36+prlYRHcatTsrdOGfe+iaY9aZeu2GnQMRp5RxFkSN3KhXTBgzApMk2pNMnR0bUVcHsCOu9BS3ulpSHA7iMuE26m3roMbF606ACnAEMdzagr74IJadBNYUc5ZoryXPy4NJluHuD5vY7J+SOni5wRjHn5OUCIHWcABSDjHiP9kG0NavbAxXJPHYwIduAovVnJZBUsHMyvIRyF1BVuMIU5m2FaUSQMsQO6qmMKq1RBXWDRrNmp2cfHITrpdSooLAPRLkwkT8rcynyzguDu6uosuU9ng08B0MZWLwJA2B+a2mI7FRqMdee9uvDRT/li2pTOsATiiTeXAKxAlgAqGdm6G3KhBrwBTHXQ+JcbuMOwgnYZbLssWq6sNhyjGVojagfCUzGsA30GuLNMwj0dlXKrGqgCT5O7BKRnxrRgPODfIkLnBgc0SjxFVfCcYQzCiUB0AoCLPKnKyggFFTtUJGXWwxc3OOYEoUi7xODKrS5stIQ8uMs0NZduIMyYARfqoKQ2XhpOpjcC0jtx92uXsYGUVm13WGJrNGV8KZ2K+QtA/dOiV0ZlYVk9xVClbAxsanmYG/VKt1a3eQPokyIJhgLVibDWeD4yfJ++/ax99/JG99/4TbkohnhobKNpQCflV10UvcWx+/JKOQWtIgRO/B/XeicMg0DFIa5MZwxphit1v8bUjjg5YDzPo2bPWOyfufQDrrWtviQWN0dP6WbdiWBMYTxElaugg9dXfSTC445Z2AdaMjYqoCnnXBIlwnHiTON580L8O24zY2WE5D0jD9qzf+fyllkXh1+jz1Bo6vZzatj2QXn4/ANZ8nbf7Gc9Xzht/FAHrniDvkEa51xjWZG/veS/HHSgZpW0ErBmP/YGVyX9aHsDqry1MGFmblod0/pHO+SYAa/623XaT+QArjsLitD8R0ApDWUDT3U+D/NdBIxfl0eSu68RGacmnzve1EzlZI/kfryVgCiaNMWJ+OwHsJusS0uqs3THTkGDhOrLnz1/QcGkyGtnvPv3MXj1/JmDlIK5QWNnZ2Zl9//vf42cvX7zkLDqdTmwxmxNcdZsVe/esbt993La3TpoEq8gfWi7CETgAGET9IdYOOVirVq61yC7OJwNJM90FFaxVqdZ0ts+B5GKmey1o4e/0s7ukLmxFZg+Ax1OukDmDoY3YJqVqAbhC7B5YQsWykoPyOEaOV5a9IjgCkNMjJSYJ4ADAlnJgmvC4IRMYWciKyUghlnVGoAFZ8HS6oFw0AAqYNIFBI9OLejGtTpwbF+BiMh4IiJZKBKyNmjYE4ObaabetgksVC1Yulq1aR/7ZKoEu8/zSnVUxuzSlqlTJljLnKdlnfS7ACrAKgyXEZi7Fqrr5kgyQEAMKABgAa0GpgIJhkcthyXYyF6viuEvVlq2ccZXBFRhRbEqsCK6Zd5XAGJJVyZB5Ha4hAVLV1uw7pk1RL6jP4BQNYyD0odeF9VEqnPA8iW31fK14FrVrIVaUfYz64Huwf8HlWjleg8sw2gx9KcAK8yVJwLFZAVk45MGQfcs1OEjF8d2C7OlktrLBaCLDo1bHHY+V83g4GtlgPKZJU38wIXAFM477gxt1yJmKjY/xeEIpL+4Hxl/RgpVjMoxDbdCUK2WmRcKxNAOzIlM/NZrtyEkbx+H6ijMtMj3Vhx9/aD/60Q/t4vycqgWMP7mAJ6xKPd2Nrp+cbLLZsrDhFmbOiJx1xu3eYlgjdHPXiSwxD+wxsew+dPcRadEz2zDHaZmHBNB6S9nj7bNLEhw60P+O41UFUrPCUzJbfu06+RjWW+W4USA/T99sei2ZANdhfk4O2ygMJ0e73nUk3ev5KUSbXl7fely97ZIr2vDvf/yHv/+2t8a9NvXRXi1fSy1fg4tEgDXPA3uH+r7ZgDXrmUwAv8y34REAq79Q878R3nTAqpjKzOZOr4nyN9rG4rY9DvFcl3GhdNcnDgF4gemSB83p2mtMZkhj47vSPmlnTfLrnwXAqgc9sEj8zVeRlFi63E5rQAErmtU6MGYzRqvO+BhJNVd20+vbU49HBWv66Sef2MtnXxGYYMEKGSIW8E/efcfef/996/Vu7OXLV2TyIoBZWNpFp2rfe7tr7z1qW6cm51vIhCtueKO2FxgIMZdkGUtVmSW5qQskqGS9AAScYeM9wczH5YV0+nVmmYCHYARgckojJToNR7M0k3q6RFJMIOWfNEDyeMsgnyRgVdkoC38kkZWLrFhXpPaBWROYNwEvykOZZqXIRSWAAoyZwKiCLQPQoX/xqkDnV6XbKRFEwlgHMY9gYXG75VLFppOhVWtoG4h+V2xLSIKbiBNuwlG4YBVuBIg5A4ADGyegivZdT2HD3Cx03C3HgBXjBXWfjCTxJbsKwyW48epegxES2RMYLnFzYRQzmgT/7rYM+hFjDiC51qSpDyS0eL5lXKV0NoyDZRoaMIVqG8USg/106SjZQ8SiCtRDji6DJj2IAlqov1yNw1hnHl+OB+8vSGs9hY5rvwmOi+5UjSEnqb1YS5pGzaeMAQb7Tzad7sFy/AVYZZ+iPyH7hTkVY0TrjGfGd9jQQXzoAC7SU4DRkQy4Wp1ohY32wDHD0diGY+T3XdhgurRmu0spOcEk2rFUUo5jd+fGfSKOmky1b4gRRDOWVqEIGDPI48rNNKa+EajGOMGYAnsKMIqYajorI51SoWDvffCe/eQvfmLvv/ee50cWaHWFdiz/8Ccr2iCLVdz+Llcfqd39qIC0PDV0iFvvwrX4ji7Ba8ugozOsiRkjBeq2zSW7p6rdRyTLj44Ozbnl4mmwkutKuwBr1lozUhHtscg8AmDNdT/pKq0B1yRD7IN3j1u470OTz1UErjfcdBpwZtx2EHLlrvYDYM3XVAeNw3xFv1lH/cf/+H+sa/7ySiT2aIa4M+6hW+5Y5B1PT7VCdmnRztuuNjuwMttPy1dozMrdfum+LkxrYFg3Eb+80y1gcKMWZke/pCfteL5NXyxzJr5d+pYuwWIRpktrC4yEPIpg0dlXSRVVWCwFXv8sCvdZu6bLeCMp1v/P3ns2SZJc2WI3VWRG6izVukcBCyyW+3b30YyfSDMS+/ffoxnJBbBYzGBkz7SulKFS0c651yMjdWRV9WC60WVWU9NVER6uMtyPn3PPtdBMAlZcqBev2NUVY6f10nYr6FWggP/BJhsy4FevVd77008/yR//4z9k8PaN1JAiowJJYsLYt6dPn8jZ2RnZ1UG/z+eC5cM19YrIVacqT686ctWtSZ0SYTjaFqSK9CtlmB0Z2wVZ5DSURRJIvXNfyp7PGFnujBl3GmsMI1xkTdJJ8ERQhXoXNP0MwI0xzbyP8Xq4XzfvNA2yNBtaYJF5VuFe64yUnJSVgJROpyaXRfkEVABScEJV8xuyVvgGWAU4gfkSWT5INPWggDJhY7cIxtjPKsnmz/lcAVHF4/8j9hFpUACC0AbWDflsfXVeBhuJtECtRkOqZcg9PanVKlIuiFTKAKw+4xNRprJyjoF2El8YIylDqoBWTaoo0QRgTQJZgGW1lEAEq4wptVhO9yEtVVQCbDGqaXus3XooAsRdYQwx2q2mscZoWx+gnxWMqoFTHMX894otseXNJL2UiptBGGOVMY8MtLoxwvjTOdmrEsxSLktWWeNmVXqNGF9Ei/IuM7tSsyqN/zUDKGN24cCMe5RVnxrDCvZcZcIA44hJBsAEy61GTTo/EKcaxjOZRDMZjMecGx4OFiirVvdmXMe8vjEOLJYySeYEtgSxYcj5ikMIXku2GKZROEDCnNMxxTWQpNOx2NhttB85ksHOg+XH/IViwYck2IexlxqeAWxDYgwJMNrT7rTlN//4W/ns80+l3kB7VG6Oz7nLLWxvLv04rUlC7ZDOQIweKGTkwCYZdedmTqLZ8et3Alg3X9jHNvL7l499L/oMdXdkeT6+eh+/Yqt+mVt2rWC72r+xIKUqhe2y99eH+wj3wOxlluPYzYNj26T07yeA/n1l3qD31opK10i3KXF+JTsKztPXudv+nlz4EbDmG6jbzsN8T/kAriJgfVefZit3NRh3PCx3UNwdFLHVyq0XvtukHZsvN6zM4dvyFZoC1h2LwC8dsG618NgOI7O4HBsSB8/yXLetKdqWGW3WdfXh078oYAX7t3qyTp91jQLu4wbaKAvawWRNk1RbpaYQW/sjlxfRsbQWP2RnFa6YXRLsLDAmKGMYrZM3zrhpHY3GZE1hovQ//8f/lMmgTxkqNp1gjJrNpjx+/ISxcc+fPydYowMoQFNJpFcvy8Pzhjy+aMl5y2dqjJrnKWD1GxoLZ/GJAEbT4JqgqHXxibGNaDfyekIaCtmnpqJx/cgYRJOEauoalfviS51hFUzy35T/WpohGxOFQCvQyjhfOAZbOg4H5NMUOMbUKRDVtC+aEghsK8YcwA3xm4kCGspBwc5BLjqzuEI8HI62CmLQWQ6wpmlmGCdpMY9MhwMgDBnugsZKpYo6/da8Kg8AwEbBgKlWK0ulVBSv7KnU068z7Q8BKftO+5t9QqmuMtuazsdMcJjWB+A0ojkV2dTUcEnZ5VSyy/kMZlrBm0bcat5RlUbbhIUkFwwqnahtLDjfkMdU5fOaCxjXw0QIOXYR/6tg3YFmTYMCbKdjjHFhNCqZU8iwndRXQaKCIwB4uApjrNVkCSDPmZbh9hLircFagwU3Z2Iwkshti8MXzhKGzcL0SNMmkWFl6iPU3Q4dFhrlGkLWGwTqymyxsehDsLExWNN4JuMgkPF4xLy5OFjQ69QADGA3msI5GKmxAIqFJk1gP9G/RbD2ppwAaAfYRIwuYlp17qOf3RjogQ36zgFWAuulcG749RaZVxww4Z2AdsHxGi7eeB7A8dPPP5VPP/9UWu025wndvSENzjj96vtkJQV1B2buJ/pT01dpShvG76afVTVcQp0xbmfNJg2i9u9n8q2FW+t3RrB8Wgk5rj5ySY4Sju4/dvZH/oK3lLIH18JNdtUu3s2DOEO0E+JV3cPvAKymReVb3PdepaB1g2k9GX3fshK/0Ns/AtZ8A3PCxzFfgR/qVe8tYL2jEb6bYo5Axo+Adf3jc8Ojxl0M686ezzOodw5aNx66ow76q/XGb54WKWBdxZXpBltlhhlLwhScOsCagstUib7aDCjwMnCaLqSr2uBXdBx2zKJ7lrEsOngmtzbg7PIl8h6wXUzjMSPTAhZ1MBjK99/9IP/3//wfMry+Tk1ysMHt9c7k4uKSLCNSsyAuFZt8bKJLspCLVkU+uWrJk8uunDXrUgU76yHFRpkbdW5YHWCF9DIJCQg8v00pL1k/BxRQb7Cr2NhngChaRODInJ3qCutYWd28LzSNC0El5KcwAVJgpb2hhsfg55CGxbGMNGXi31yeS3MLRj1tY0033AXccNUJl3VxOUgh04wDxvMyNRBZV7joYkekwIDmWKUSnWbJ1FpaDzj80t2WJk4GdA3QwVEZm39cDKMcnwY1RSkx5U2J8cHIyYpcr4iRZLofk7+6GMw0jpqspMpx3YxmzPA8SftzBfKVrWZuVsZA6kdgSWZQTZIYcguXZZOoMj8p5hXykyIXKf7NVEFlQQl0VoZZ0RQHJcpAcw7i/inktpYixlhyF7/HlDbII4rcsky/hDF2YNQdUACQabylAk5lYJcyZ5QwJPOaw1VjeD3EBVcqZPVx+AGA68EYDMAVJHypyLQ9+KIygIc7OjacD8rvsu50+50EGgdd1MMCzCUAW7DmiEtFTtbBaMC/AzhqTmA12wIDGkYavzqKZxIlOscAZPnptU0+5+dcnYLJMtMxWRlsMvsE0xpDjGswX8oeGHF1qobsHvMEpksOQKJdCljrdCdG2y7vX8mDJ48IWDEvcS0+/+4e1MeNiaoRNCSBMcF8J+HZZc5VgGt+/gl4IVHXAzu8L5Wlnsv9Xo8HWwe/bgB08iwn2888dtdxlvVYCduL6om71JwPcJdlarz2rlx76q4D751GP6t0NTcYEnuPWM3W1qkT+8Auz9kVewt3oHUtFvvGDbtZG36Jd30ErPlG5bbzL99TPoCrPgLWuxjEOwCsN5yxx287foVuwFOks9Uhd8qwZle/E7s+F2DdubrueNCJgHW1Md9V6Uwf7/jf9UflAazhCqSSjMIOf51BzYLXbI3STYVbLJ1JkyN7Nw5PlKDVzYPKKx3raoA2XXStZNPh0WjIcoeqhBJM0ExCmrpETKuBdDZ/+H//P7l+/Yq5V7E57XQ7cnXvHtkZyIfxFABdr1yijLJWLshVu8b41SeXbenUa9z8V2C4BBDBlCrInermq7m3QqaJXJiQacL91wFUi8UDq0ZGzZyDFayog6tjU9N+tFhH6pDbuQAAIABJREFUTZNisZTmAExg5uJ6wRJiXGhaq7G5zLeK3J9TGEitTHyYk5OAAAZL6g7MnjdJbZrKJZM+hGCMwEavp7zWJLBkWMnoalym7tnA4hkIcXGbBIarYxGME1guAIEq89kWCQYg2+TBAd2TNXbVzXkXxwq2j/0Ito45UQHUlHmlQzCkv5BnwykYjsDGVlPeCrddgHQiEUxnjf1NgT/bo3GSSQzAIwpWyRjjupIBWDDSGv8JIDYDaIV5UIJct0UylZomRiXrPFhhjKimdgGjiPygAE2K9Klp1wMD1hfuysgz6vHwQ421wMDqoY4yfUh5oyl4wMLWCKgAgOecY5in+LdXEikXl1KAuRNawFzBGhPLcbU0MZR+Mz/rTMJQ88AydpYD4MCspq1Bu5CbF4B9YQcKMMLC3ANYRwokpMUKZ0u6Bs+XOAjCoYbGHBPwlXCoocw0DzaYG1gZXwdYNTWTAm5cD4be9SuMyrxanW7BnEsVSI0XEoWQBON3JZpLNdstOTs/k1qjQZYe364PGHdu7tJkUy1OH79TQOoMn2rSaTSlUYdLeJWmYehffHHcp5oCKIxj+eT+fWnU/OOryolAIt8KuvnYY3dlVoU9lx4r4XSQvKdrDj1oDaXu1BCtg8fjvW8HQTwO2reM5Sglc4B7C8C6vhpbU/I9fesqZ8TEUJ307bmtsrph8e/lbR8Ba75hO/2znq/cD+6q9xawHkYQucbp7ibJLQHrLSpy/NbjVxCwHrjsTgFrrpHZfdGdA9Z8XbNWmd232G8P9eGedjve0/1ZTZcygNUA5WoxXJkwcdw2ZMCbMt5sn5Exy9QjKyd2MalZwOrMnniL20QbA6PFKIvIDb1JlMeTQN5cX8twOJI///m/5Ju/fCXheGiArkh34MurS8YHhmFE1g1SyJpXluJyIa1qRZ5cteWze1253/Wl5XvcLCPPKl1Z5zM1+iHgMGUuQZTm83TyWMeoag5WAABWME2zwnyg3JRrnKm615rUlS6vCsJc97q0OI7BJHiEVBVAlOA0NhYWv1MJLECXY1yVSSzqJjua8B6ysCaHJQhGiQYGCpYj1u3onMQV98znMGBCrOaC4F1DbLWNmsZFjZ3YHsTPmnmWGgwh7QoY7YJUAaoQg1goi1+vS9lYMPQhHZF5PQ4I0Pcaw0oTKbB7lZoyxGST4QicKEglSIf5UiSzONCDMNQHLxHWDyy1Dpyy9Pip7DMAK9K4ANiDz0ymC4nnkP4i1nNJ8JpABjxXWTC/FwC5iPEE0FMQAzBLYyZjnl2cNVnMMFBH5KzEFMyzNoRzhcwhZcEKQDVFjrUTfQ5A6sFld8o+guNu1ataiicInAtS9TypeSUpLxPxikupFJDTVgGvxqeq3Ft7omygGzlV0X+YC2iLxraiXfisQO4LoI/+oMkRpdIAwhXKiHldFMtgPJFxMtd41gR9oe7fOMiBKZJKnVXRoEZeau7EAwSX5oaTV8cfoBQx0DHHVg8PvKovVZgc4dmIjabhV8J2V6sKYGu1Kg9CKF3GPGW+YotFtYM4ztXUcAeHLWC24UwNN+KqtNpNOe92pddpS9NAK0A3vlDnKIkZpzueTOTXTz+VdqN+fIU5EbDefKuxb0E4DlZ3P/PYae8NFrQTG7fzCTn7092blYEfH6wdV+R8Xp6y7xKwuvVY14xs8o2bpTPKU/9f+jUfAWu+EbrhJzdf4R/SVe81YD3xZbs5bnc3SX6JgPW01u0CrL8UoOrG7STA+o4+pNktwxr828Csm1Lf9ftWlVtdp1dgEzmKo9UJbQawpmlobIPnJHvZNDNZZ2DdtCv76VS+jHXl7nsb+GaNt9IcqwSlCljpBLx2eqyMrAJWrT9i8J799Fx+ePZM/viHP0r/5WuRhcaolstFabXa0my1FLgshQACkkO4CC+TUM4aFfniYU8+vdeTy25b2s2GVH2AgSINfcCsljzE7qk0U6WEGp+6wHPKVQIKMmMEUpoHlGDEBL2LKVgzBSEAV9ggK0QAHkNZYMEAZpVN1LyAmhdUYy8XdAUGKJ1GgcymoSBnK0BcpdGRit+Wit+Sst+UklenQ6tKi9XQZhaFMosjgs5pHEo0Hkg4upYwGKk8mQwx5L1lxrYC8CGVT8lTJg0gHKCXrCVTkUzNfVWBkIvDBAuqWydlX137lCUEaAOwqkq5WKDrK6WyYK9VJ8o7abxEJ170rUcDJAHbaXNLy7WUMAnMlRS4ol+myC2KlDeUwkLWq/1LRhoS2oz8lPGrZEWLsihUZLYsSTxbSBBPZRzASbggM6Q+moJVU2kqvgFaAFCBrygtLghjop1hkbKLGr+KOkeMD+doaFqccplpfJwRENhl9AMUAZhfFQ8MtDL6ZLltPq1iMVUBUW+0CIL1oAPgtERGsLSYS7W8lJYvUpGFSo3NiRt9oDLpkjLKcINO9HdIXYS5wsMUKVAunMwA5jXNEf6O9kIqXCxWaLCEfoXCYTgO6BI8iWKZLSxfqcU3q8mUAmfUG+lzeNjBtdTUA8a+os2O6QTjnBgTC8BarTWY7kYBqx5cDPoDqVY9aTbAxuKgaEFjpkZT5cPuHaTpbeywi5PSVAIA4EuME5QHcEsuS++sJw/uXcllr8d3Qb1Wo6zYvSvR3nEwlsFwKP/4+a+l02wef/PfEPDkX1HzXOlO2/ZXd7uU7G82V5hbbIbyVDclChXibRCvW67Pu1qFO28NVm2e6otNlQjv4oulbjUy35M+xrSu+ukjYM03Z97NLM737PfqqvcesL7793SO8fzbAdb9zT/tI/C+AdaDrdv8o61ru5b4HIO7dklewOrWO3dz9iRXwZ3WZrNOdNq1PKzcy2Xyr2bBrZMdEWZtrtsZObBuDLEnNOCVrZDBMbd5XD1PN6rupJi3uPg3R1tZDJnGsC5SM5rheCzffvdMvv32W3n23XeySKaag3Q+5Sa51WpR3pskM4IExGriQZRXLmJ5ctWRXz/syePLjpx12nSzBaBAIwGESNiVFcAyxhSg1UCAYxApkTXGVGNUAT7NVMlymLp7U3MlxsSqpFavB7hSN2LKsQFqmaokklkSKkMK8FxtSbV1IbXupXiNroFUM8NhnxXJLqU5PZ2ElnhpQVOkJBgraB0PZBqFEoVjxscCzIfjPkEjcl+in+bIZUomWJlKVw/EWjJOlA69CjQBvthugDuTXJLhwuFBUeMJKWe11CQEHgT3mC+QBasRlvvSftfYT81PqzGxTkpLqSvAVDjU+OAZ0sdAOlwiw4pDAI2VVOMhzGeANB64MIYVjGFBEMkcL4oSxTMZTQLpD4ZSqFQI6iCbhVSajrYmBQZgRdwt+hjxjASxiKO0+FhlYvVAgnGThYJM44hzD5JXMIVgSQHM6dZsKYQ0xlKlqTT9Yvyl5qfFBMEhDIAtgKxXq5GlLmBME41l9X1fqmUcMEyk7XvSqVcYo41O1bHRAyplzReM053NTOYK0G30PvAkQDrSFQFuErzPp5JAgh8iPrZMd2zNuZrIaDyRIFnK9WgiyULzAsNFGmWDUcU7BfMHcc34t0tx5Q67XGogtLJUVnfhWq2mbsZksUUqXk3qiGOt1tgnGNf+9UDqdaRPKkiAwxcoJlot6fR64vs1lfri8AXyf+gJyJKjP/T9giGazYsyXeDQoiglryIX52fy6MF9ubo4l06rqYAVDKv1HU3exiO57l/L7371G+m02odf6TcEOJtQ8ciKn2NZyaChHYXtLv+XBVi39h77+taApSp8nLdCji7adwk9HTIr5w3HVBfg3aD3tN3TdkXdgd5qlP8+WdaPgDXfPL/tfMv3lA/gqncJWFcMVEYCc9d9dsORvuFte2q/v7TVuzT3qnSjHlqVfrctu1Fl7vKmDNJzsthcLcx1UY6K7jhlTYs+YaHcV519gHW9Znp3ukbvSGuzS/rrGEVnaOJiVV3Z7tkEv5m2pCZPjl1NK2Nsq42JxigaU0Kjnzk3yz88+1G++vJLefPylRSZwgVxZmokBZkfwAG+1FQITOgMnJ306lX59eNLxq9edX3ptJvi12CypCwqXX/niRRKer+aIhm45k81Y1HtqeXPtDygpumkZJX3Kjmrvzb5L2NAKQ81R1yL2ZwnkPgiB6WyQTTE8Xwp+20p19pSqTeNrVWJMdoDkI4co4gPhIMwwB5BIIxysGEvAWR4UjQGFswogGs4fCvhqK+ur0msOUMZe6lgUEFzoiwyn2OsJnOIJozhpfyTzKhu7JUFXxI4EqgAdNF91ZOqh/hLGNkoOIPeFv3A+8GOmqssWDyyuYkeALAdNI2yuFaa7oId1Hqoqy5YbfKvxqipvBZgi+7FiHu2GFNKXyFTXULyKhJNFxJEUxkMR5S1Sslks8awEpQyr6kylGClaWJEcOpSLun/0215pgckiF9FHZhShyz8knG7AK0AdWg7AGgYTDT9iykUCO5rNca2AnCBYcU9mP/BZMRngHEEuJtCrruY01236VelOA+luJxLr4VcwkifZO7eVFRgDMGQI4cv2lCQKZjWaSJT9CVlyg6kwmgKQL9I9nU6Q+7VRBZLAFKkIvJoXDUJJnQUfvFmyH5EjCtYY3wBjDqwzTRABLDqDsxPjmEBqhLomKwScrRd+xpjtpRiyRO/htQ2GrOKr8kEagmkrlnIZDKiYVi9XpeLiwsCVzW8wkFJRUpF9AGYcQXsnFsWr5zMC5IsS1QsnJ+fy6OH9+XexYV0223GyDpnYhxC4DMymYwJWH/z+a+k3cwJWNMY+NtDz/2rSM5FyKVCWTlJrIVurCJH8x657gK2B+qy+ac9a54pXfX1uqvRFnKyj/vVEBRnIHggHjbHsrx1yQlr8aHic47Y0Rq6vQrXxyw7vecBmW3O0bLfpws+AtZ8o3VX8y7f097jqz4C1tsO3pGplr7cN667oxm6XcwdFXzbbnkH92/GZ+59xDvsAi369NPSUwDrBKwjWUJynypRdYfB1ugVP+vA7Epih9+4zQH+3xnxZAFrNs5GN6obpk7priPDBGcMnNK+d3lYwfbN5vL2ui9//eZb+eovX0o0Hst4OCDIRAobSH+x+VWWTVlCMkzzKc2W7nU68tmDnjy9bMpFrymthq+bYRgpVcBalmWRRMquGurUjYGm11EWE+lsFCCRtQHIoxmT5T8F62dAS9PeQMKp4Io5Ng3ogQ2kEc8cG2sAIoDLGr8p2XXmS9NYkmggweBHmYZglWBu40mx7EupsvpeLsAIEvGqiZLlgYVctgTHXuS0ROxkGUyYSn6jcMI0L04eDJmkSqMBhBPNewqGDK64TBsz1Thdk7uqyy9AqhkoWQxpsQSWUfeOlVJFPA8gQNMOaZ5MZUU1fYg66zLmFACO+VTBRuNwAIyZZSIlWNSYTAWs6HMz8lqqLJtGP4zdhPHU3EyHLC2JSX4hYUUMazyby3iCNC+JzEXjH3FfHE8lgtQV8ZRmWkRAD3aS465zg5JgM6pC2hY8ny61yF3K3aFLh6PbSdqkkImExLWislzGJyv4ppkSYznBxtY4JwFe6/WWhOFEkihSR13Ea0pBpmBviwVpNeriV5ACR6RcWkqjVpIaWEtj/GnGhbROzAWMNmhcM9hTAFIaHZmsGexqTPZXzasAMgFYwTpj3iB/Kw4BAgLWRF72AxmHiZTLHlUK7jPOAwk+S82WHPDnk1PDMYB8BZMAiH7dt3pofmDMccjIAUghhQb7OhwO+Xmt+xUepgRhwM9dt9uVy8sLfv49r6LGSWXMNcwZx7qryzgkzvyel2RZ9qTXO5fHDx/I/atL6XU6zPNKibblx8U9YRDIcDSQzx5/Is3GEUnwhhndMUnp7ZaSnHfvuCznnfYadlcfArQ5AOsxCeyainnjmVnAuMFa6hmisqtpLU5r4IEzgbsqaPWItRI3u/SEx+maraEHXDozOVrzjNg72EL97EV+BKz5uvyEaZWvwA/1qr9HwHp3kyNnSekJ6sYsynn7aSeCd1DoL3Cyu7jLXFV7R11wClg9tCBlq7eLYQ0Qz2mbfacZ1gUvc6ed3Lr+UKWui021DYKdeDujE00HQ6SnckO7x20otg4EssIIPk/dD+nvY1QM42QtPyU2rW/eXstXcAf+jz9Q3ppw0zqXJja2Fbikar5MOAkr0wJGayoNryhPLnvy+b0uZcFn3RZTrRQLYHOUbSH7xbyiynw5JhSAFWZFSqwWGRdKB2Ayk2oWpNJejS90MUY0ZCITaHkyS+qgmlKvlAVXpQgDJLKV5ggMZ9KgL8HwhcSTVzKfjqVQ9KRS7Yjn98RrnEml0RMPcaxVxLDCoAixr0wGyjhIACHEeUIKjO9ZjPjVUEpIKVOtS6XW0hykcwUOAGVlpvQpUZIM6S8BJOMq1eRJJbdgMTV+V5lSpKdR0OnCcCl3NsAK4AIQB9BKd2ACUbs+NXEygO5S79A5VyXTYIrdM8nKWYwtTKj4ewJZBasKIgHAAFbVAZl5bo1dA5E6hSwURkqzOc10wngm07kaNAFY8ZsgTg2xCE4Ry0p5qTKRmmZJpc3EptYv7A+Afqa3UXbYHZ5oKiBlMyvVKk2VCOjI5OJAAHNuTnAGcA8JNsB9q91lHSDfZuxqxSPgJZM8TaRZr0nDQ1xsma7D9VpRmrUqZdiMaYZhl4sPLlfYbkp+F8ifGiqrSRMwAHuAuYTyYJWpC52Dwyjh/IRsHP3JuM44kbejWEZBzL8BSGpqphVscDJpGl6xP1dKC9RNUyap8RIYVib3sRy5iBUHYIXsmdLiZEpmF5+lZsNn/4RhQCDbajbl3r0rMs4ArL5flVoNbr+qgnDzBNfiQALtCadLmRVK0umCYV0BVrgFwyjMgW+yxCYLfvLgMfML5/rKycjdbik5dPch6c4p7OOh1STbEzlbkuOydB3MBrRkDP34brb+3QSr2fUuPTtIGchcI/ezgdccXXG0wmvxrJuA/y4ecLQGf9sLPgLWfP3/dzAV8nXEsasOAlYjk46Vse/vv1RJ8N1NjvwlZSWXaX/lv33vEGwXcQeF3nTA3+F9JwFWV4+76IrMvsLF37D4I6fRh7YRRwErZbIOVNrpbIY1dTKjVAbsmM9Us5VhWAlM1JnTAVZlJTPlZjYeAA9qULOidFfge8X2KomnMmCNYUR8YUKG9ZtvvpH//OOfJIFxDTb6kPwy9k9TqOALqShwD+TBpeJS6uWl/Op+l4ZLDy/PNNa1XFJgRZMgNSFi2xcw1QEgUTDKlCUFlchSshhb3Kozc+EJt27IQcaS7TOgp8BOQbHmhFQnU2VJ8V1l7wAQotwoGMmk/1zC4U+ymIVS9RtSa16K334g1daleH5HKvWOlGsNvZ+grkJnY7KSYNLMWReAJhr2ZdJ/JeHgpQRvf5Bo8lqSaSDlalNq7XuUHGt2mCUdgcEAO204c7KCASRgBYjU1DEEr2aug3sUhDqm3ZlkLTVlSVFdYwG0EJfIOcJ7nfxZgQ7BDeeXcyDWmF8efhCM6iECfoe68DDA0sUsxFyALb6U+T7pgqt5WTHnIDON4QRMN2DEWgKwxZLMl5IAvFj8JFPVWNwr/h8AyhkWLenCbOmCkJKF8mcAU3P4Rf05oVBvzXHqng9wpg7D5gJcVROjNAUN2kS5tOYKRV5WQEaYCTVbHeYghTwVfQ1Ay/jkJKZEtl7zpAI5MqS1XkGaNbCMALC4JiKjDpdfxKFSvow8s5AlRwHnKuS+YL3B+IZxwL5Rn6SCJDCmCmGuhHQ8NZpawRxpHMbyeogUN7HK2J3pFtMeGahHLlZj7TWtz+qdoAc9KhPGl8f5a6ZrBciEPXMK1jkDphiHUOijdquB6GSJYC42m0m97lMW3Ot1peJV+G9cU0Gi2ozTOMB6HEPmHDElT7IoSrPdlQeIYb28lF67w/Q2VGpkDhvQ72BzH17eZwhBrq+/OWDdUUtnsJdme87TkrsFrFkQ6T7vUtCDyn38bVqDDUmw+30au7pRxtryfBdrNT8Sd1WQ9v3e0o6x0ZmhywNaD/VvnlnwS73mI2DNNzJ3O2vzPfO9vOrvEbAefBGdPIo5ptouhjXHbadUZXXqecpd78+1NwKsrnm36et9p6InLFi7enkFAtf/SplfFrAaa8o41Mxi7ByAcfcKuPJfVqDluDPAunL9dZdobI1rhlswHaPiFln3yNWmxPBSBrDCaRQyRbAdg8GQ8atff/WlFJdLiaOITBP+BoBEk5Zi0WJXF2RoKpWiNEoL+d2TM/n143M567TI6JTp2AugNFdZo6/xaQRHBpDIMFp+0lXeU+sHl8vSASpKrBVw8R4aMFnqFuYeRUISTQGiaWyUoYVBTzTuy3jwSkb95xKHfTJtre4D6V5+LvXOAzKqYFMpwWXaHbjhFglQmSeTktuyFMEOGWh14DocDSQavpGo/1yC/o8yvH4mYTAUKVfJ2FaqbQJfAA8a5sDJFq6wYMYoLVaDI36TdTVn5PSwAiDF2mkgE5ARbQAbWC55KoVlHcHCq5Ms3ZcBUsCIwq04jVfV2eBifwkgTWKrzJcDlThMgFGQ/pspVGjyo3lYyW6aUgCxrDHiU2ealgaxlQCPyMXKn4wFLikby/jT9dyhdBi2fKsAqWTlCcgdk2qxoHTL1XRD6Y7UlAY6N1TGrHgQhxdqxBQzdheyYDgpq2syDgYgowYLiH5kzPHMUuDoRCXTiPQu5UJR/KonwKmNaknqVcR64iBkqjHJcGguldlWmEoBsOKZaK8eJJQZ1xolkcQJDmx0LkNCHERgXZHSSdPbAPCPJqG8HoQyZIyrphNyhlMq9S7wM8m0NSVNS7N+kLVKjYRzHq9azYAWHOhUma6GDsuQqc9VNYGZQcBamNOQCu8GKCkuzs/l3v17jHkF6Ox0mpQG8/1i/U+X5BSwRhLNRGr1llxdXcklAC9iWOt1qVY0LY+qOzA3phLFkdw7u+T7JdfXAQlr9n73XrzZEnLiXbcGrK7mu6BljrpYpEt6tx2KqJRVf7v2NytyHXiu/oX/00PebeqCH6/sIpgp5FZL688BWG9Qwex6vbYt2dM3uebwe3DRR8Cab5ByfDrzFfShX/URsN7FCB+ZbrviWO9ohm4vqHdU8F10yx2WkQLWU48i76A70sOAjbIOFX3oNHoFKbdPrbHxnlASvEoXs1JY6URSGaNtIDJuiStJbyYhu1UyC1hdexSw6n/dliIFxRnJMa/PHLo4GwkyrLO5GePE3KwOBwP583/+mQ7BNa/CuDZuyhdzsqsa/7ckcAFggkSwKHO5bHjyr188kM8fnZGB0jQ46iY6TyZSbfSk2jpP5b3OBRgxpozhRG5SS9EBZlNDhxxrBAddBbbsNUvFQ9Moy6sJUAnA4KTOBIOQ7SaBBOO+jPovZTx8JfN5LI3mmfSuvpDO+SdSbXQJIBnfypynYISNDUa+UkhtAdJpelNc5ZA1hgjS3mjUl7D/SqbBQJazWKJgKJPRaxmPX0uSQO5ZE6/eJQNHw6Oi5sEEiCG7DVCIPoChlDGMad5WxvQaMAdANVAKsARgB6CFduOnxraqZJTpfZgWB+7MGierU023oQDPnKMG/NmXBLH6AVUHWIsDtvQtCliRn3bJWEu64zLmFulMFkxjMyU4VYCKFDdIZZPKoi12mblvzRApNVkyNhd14IEDmFCy+gpYHTplOhwCTzD7lhPWJjgJWJpZafwqGFsYZiUJ2MOAcxjjCNAKgAbpOX5CJVBvdgjcEgBKuHzTnRfgf045MEBbpVSWaqUgrXpVGtUyJbEwYEIZjBFGfC/00AU1mEIbueUHUBf9zBDYx+hD3LegfDpBzCdALDK6ejUytNfDofQnMxmFMG8ySTnntyouMPY4RGDOXRsLHb8VMNEDAI2JZlqalIEtUD1AwErFBHIP48BKgXSr1ZBSYSlxHFIWjOkC86QnT55It9uRRqMuzaZPIO/UH3g22gRpMSTN+I5mc6lU69LrncnF2bmaLtVxwOVpKIHFr+PZ+JxcdM+l5qkh29GvEwGrm/lHy915Qc5FaC9gzSK7fTXIPuPmgDVbOj/J2fQBO/LcbbUsKwV2+XXXjlEP9KD5Md2qr+8YsB6sywnAdYtl3VhT2Ss5p8nN5uDf5q6PgDVfv3+AQ5+v4ade9W4Bq/sUZrfop9bwyPW3GOlb3LpRqRwlbbKsOW7J01PbxdxRwXke/jNeswZYubPK+fBbdscusJqnyDzV24W9sWmbkEHR/JEKIDOlGbPpfrOLXc1uArOL4Boo1d2IyR61tJVs2IFh62NrsAOz4CG5jV0sJIxiOgNjMw2G6dWLl/Ldt9/K9evXBFODQV/A5wDQQFYI0MrSkQMT6U6YyyKW3z7qyb/8+pE8uGhLrVKiSQ0NkApLWUwD8TtXBGxkgkwOTCmqpbYhqAELZswgnVVn6taqYEDTvuj1JnEzaTRddS39CtkegBFsmIOxjAcvZDj8SeJoItVaS7oXn0j34qn4zTMFo5QSw5W3ytyRhbKn+VvJptakWKlLGRt7mNbA/tYCSDEWlINGoUyDISXB03Gf7KaykpDCxjIevpbxaED32FJF0/mUSgD+2Lhjc44KIzZ3ZXTkcqMSdIN9BWCBCBagCflcy5BYIy4YoEnzrsKxGH3O3JuQRKM9YJgpnzbHXzK61n9My6KmVnoQoJPEsZz4p9k/pWlscC9iMzX/qjr8JjhI0MxBdAeGLFTT0agREmJdZ4k6ApPnwXyw+EoFxZljFzKamo5JAasyrWrSpfGZ5NAx98iCK1jDN2XiSAcECTfAE/vUpMszAFit+xRy3anGdpI1niUpAMRhDMqEydM0UVMofKkzc4mphKqeJ61mnW7B5cJSvBIYbDV3so8FDzbYLsp4Icde5WVFiegngFywqmBY4csFwApgCvkwgOv1cCSDSSKjCDHA6vzMfrD+Ql0A6JkT1WJXdVOtu3D2rUs5VICZVDUj3gDLX5GKVyVgJXgGs8x3wlLqdbD/Kk1XZ+FEVUGxAAAgAElEQVSlNFpNAtZHjx8yphUxrFBRpO8Uyo01ry4AfwiJNWK3SxVptdty1kUe1pYpMnDIYvHpOBzhmEzlrN2VqrkhH10dsuZLB0COe/vmeefvf+YJd7t37VphtwWsR56/q3jHtu4ArNnL9awnk2YmA1h3SYF31WTtAHdn+4+O5uqCdwBY92LJXNtanUGqXnAmTOvr6qr8080cT+iZv8mlHwFrvm4/4Q2Rr8AP9ap3D1g3e+6uhibztjixyBMvzzH0OUrMsqxHL8/CnR0Xb7woM957Oer6Hl1iu4UtsOqasIYKs/1kf+CvcqwqB05K077dlEvdohsPDT9i0WCY4gxR3C5Wt+XanjUQbc1bsatasTXQaisi5b7m+KqLqLG1jFvVGNcsqF2xLauOTplai18dTSapK+/Ll68Yvzp8ey2jQZ8SQaYvMVMXVAMbTbKqYKMQx4rYu8JU/rffPJB//ORSziEVNDMmACwyf4j/8xsaO0jgqYY+ZHXojgvAoywPwCNqS3CUIEfmzOL31OUW8k6VsmqsImNMnXTY8sHCLGo87Mvw7QsZjb4jSOqdfy4XD34j9eaZFBlbqywkGC2aFVWqUqk1peD5BFkLZNxcKnD1W22pNVt0kk2CIM2jOosDmYO5i8cSj69lHo2VLaVREYS0Ctrg+vr29Y8y7L+iuZTf7Endb2ksH5yNzfUXbB5ABkEm2wgGc6ZgFUwqYmAhKybTqoADTCty1YKxrXi+lADg0C8Ax+hHmAIxlYrGgRKgkjmBzBgA1cWugplc0N3YqdgtmY2xgWCB5ywHoIvGSbh+irypmo6GYBDOtARNCtoo9QVwxL0cJwUoZGbNbVoNpSC/1gMQji3ns0qaMdHpiAwpKSTVBmb5WSJgNWl8ocD5RkOjwpLxvQCNqCsAEWTKUYyDGW0HDaAoxVUzMzwLTs9gADHvMW5gPzXvaomHA/ib79fpIFxazqRWRjStAlZNq+SAGOpb5fwEKMZhkIJmMK9LzjEwv5APA9wjRyuYV6T/KZSrEiWJXA9D6U9iiRIAazW+Qg+WkdLIgwwcsmSVcLsYV44P88LqgQL6GO7IAPj6GtEDAbDvyrCWecCA/kE/Yn5x3sxiKZcRAlDV9ldKjEX99LNPpUOmtMYUV+m70IAGmeXpTOOXCVjLlAHjnmbDQgUYl60SZzcHMEa9ZieNkc/1es6Aq0MHjNvv6x1rzc4HHnrTbz5xBVaObg92gtlcLT5+0ebDTTGxi/07VM/UuM2euKO1Px+juA/EbrgZH++c7StOGauUZTUVw+Y5gVbTVuBdhwjZx+978EZHZ88bdrXPtlg3aXquez4C1lzd9CGS6/kafupV7y9gtZae8sbIdM4Nb9vTvTlKOwmwnjqKq+s/CPC6tWhm8n9mu+YYjZljWAwDri+eBmCzYPXmI3LKIqd5KceQFOI2OoOujE9S8J0yr1mprlaam31nfmEbdd1gWloBkxS7014HSrOmTFw2eb0CWudA7NgQ+ws3xf3hSCoECnP5/tkz+eavX0swHEkwGRM0aq5EmAJB4rkgaKiBzTOTo1mSSGkeyP/+vzyRf3hyj3JJmC1hQw/wgE2xkzBChshuMZA0jQOJRm/JQFXqPTNTAoASuuhSamkSV2e0pK6r1heUSIJ10hhLMmNRSAlw//onGY++l3rzXK4e/bO0eg8pT9SN8lJzaUKaW2sqq8v0NHUa4gQANfOCRJOAEsez+4+k0e0SHAxevyJYLIJ/RAykIHVOLMm4z5Q95SJMowI60xKwgYmFY24wlv71S5mMB4xp9ettafg18ZH7k9JX1ElTKJCRA1g3UE4gROkvJNZ6aEGTJaQHoQvVTDzPl6pfN2dhLwV/Kbtq5dK3CiZXJYyFsoOUZxOkwD15rOCHqU7AcC8I/lg1AmhLawNi3eJaAbow7wHIAFAZO8u4SAVNZFzVmloNmmxeaQA2Dg4gZ1YprxpwOSDq5rwexnBemYEXAC2ZReYD1etVHo2UNpirGjsKoM96W10YXwtDoClicjUudubiqSmzLjO1DQ4zojCUIIhlavmCNV66JL7f0HRN6PfSXOqVgsm2cT/k7Pq5wZgwJhVmS+GE5aB/AOTmmOOUTmvOWciAkQ4GoF/YhqWMokTejkMZDEO675LpRUodO5zi58tDChrMMrONNsk0c9pau3HAtDL7UsCKGGAAasxl1DUIAk3j02wy7cxw0Ge/1s0ZuFguSqfbkUePHsrDhw+k1WqKV9XDIveedUdx6GPE66JN6EcwsUhXA6BfrUKSjYMXkzIzt6yC8U6jJR4OHE75OoGRy7ucZFfj/VW5C8B6eo2Odo0VeQwvKbTa/ZWO6UbfboIjw2dHq3TrC3LKv2/znFwj4dRRGw7/7rnr/bEDuG4hXLvzwD7oGGC9TZvz3PsRsObppZ/v7CZfbX7BV30ErLcdnFyvKj7EnaC9y+OUDwqwpi9ildNsff0cgDX/8OaeSLuL1N9i4z4yB90sa+okRat5pI9Tx1IXe2Z5PjKAFde4mFOwH4ZCU4mSlqeySDd3sFl3sW4rmeDqOv5uAbOXiMxKpVymjO/7H34gYB28ecs0HygjCEPmnHS5QQEU3PMAnOAm26sW5P/456fy9MG5+FXE+mn8KmIFsTktyJx5JgEIQbc5WXASjiToPyeo93tPyfbNp2qO45g/gBnG2gLAko2l4w4BnDrfqmMygHM0mZBZHY0QqxpKu/dQLh7+VrxaXeNUKe1UF2GANG6UCzDKQQwdgOpcRpNYrofICxnIZDxmXboXl9JstbmRD0YDpvVoNutkmfxalZlDk2Ai8zgSrwCF9FCWyynjXcEqAvTC+RWyz8noWkbDa6lUfWm1ulL365RJIicoQbBt3p1rMOTJzEGKmEPIYMEO02gHgEPTrWg/Iy7QxthS2zAXLWNUVabsJOQ0/LETFXegwZQ1jC1VoM0DgLn2NxltxihqHCbBH9LI0DBHJcIAYACwYAsBGjF59G8KnNTYSfscQEbTMimzChCokl5NZUOzJaYnwpcaSHHs1CBXinS51Zy7mLtgqBW0allkHNlHrr8UBKkUWeNMyXICdIPZJPup8ma0A2Wo5LhME6EJmHXMPRhHod89jd2EbNYrLaVd98SjEyvUAdSksw6lIgy60DZ140ZMK/uQcatgfTVHq0qjNR1QlMxYB7QaB1/Xo0iuh5GCP2OT8ZMxtQCbxq46hYXLGckxySgj8DlU93BldJlGp1rj3MMhhMaqz6XTajJX6mg0ICsMFhVzs1wpSbfXk4ePHjBNDWJaAVg1Nh7j4pyM1QwK7dMDhSJjhBFDi++qV+U7Qd2N7U3KFElzadfhLK4u3GtfWfnvvrd0DuCafynIf2VanRupQW/wHPfAG9569DaXSs1cqTcfl12y07KOFpp7ad19YY6xveUTeHueZmyyrHuHI4Net4D9sX1PtjGZuGBXx2NqgoPF22E+H5H9/z0d+BGw5ptZeeZOvpI+8Kvea8B6i1G+xa2ZGXFaKe8KsH4QIHXXG99tivd9Bo+9uE8bnvU9DmWP+qtjjzn1FbFdrdVvEG8GwOoAZBYwal10leBpNalTfTqleva7zfK5seNG3bwe7aTXrbL8+1oeV2futDJhcQAWPx3zAiCDL2zkB8Oh/PWrv8pXf/lSxqMRzX8AYsHO4BsbyskkoKOnX6txU4sYvLIs5NPzuvz3X13J1VmL8auQuoKlwqafAHEJwIXNrUqCCaRmarIEoInNc6nWogwREla0hVJkSJ3pgKpgSn9q3lWND9TYojkkiMFEJqOBBOMhbJ6k0b2SzvkjqQIkm0ERghopWVwsJErdTOcyL5RlMBjJcBzQ5GYcIH9oQkChzrIVbtzBRMMYCYAc/274vvQ6YEqrMsOYz6dkmL0ijHqEcaX4oiQVcZRzGNlEMuy/lCgcS7t3j/1Y92t0XIWcF4Be81quUsawzSIEpdVaQ+NVIQstF5l2BUwZUttoTKeBVoBGtBdxtlNlStHPCj7NbdlcecmMGfOJMYGxEr4JIE3Gi78TbDGvKcCp+zcArIIunb/qaEsjHxcbC/Mli5VVUKvx3c7x2R2GaK0w+wHOnDOufj7IKhOcauwmvsDSgSFETlQAeIJZMOgEt3B5xvzRmGG2w8zOcFiDgwSV0RbIBsIsCqxriIOPGP0ljCd1fTWejMlCov5MYWPACjHaXlGkWYODMKTmaramTLEeIvG5ZkqEfluWqkwhBbCsAH4F+pGXFcAZBxpg+l8PJzIOEoljZW35rjB5ND5nqB/iU7X9BTV2muJaA8lTuDMX+Jl08cHq94a4VjD8dc7x0WjEejZpilSR8WjIcah4kGUXKT8+vzg3SXBLLi/PpdlqphJoPcSCnFil4MyBu0BM8ep9AOCKsiGtdgoNF9pAwOo33wlgPfS+3l4dciw6ey7RX/PNfmRJyfGMQyXc8vZs0a6oFLs49UomxU32cTsBqyvwDuu11fx3DFoPVn0D5Lk13fVF2ocbhaz+ecIOLzsge6bTTtY1B/hci67adf2Oafv73/+f73JUT916/WKv/9hJOYfm7xGw3v3kyFli1ngp5y15hvGE11me4n7+a/b1xW0A6y36dxXHqV1xbPtwaoflAqzmsLhK55PJkZhWyjHPkHkqAFt9ZZY7F6tlm27d2GeudmDVbtayTA5sZa5YWL3P5eXEz/EkkG+/+16+/Mtf5NXzFwST+AJIhIQPYMHFAeKngqWKLOdTqZdE/vnTC/nHT66k16pJpSwEdNhwQw6sm1M1eWEqG5NfzqKAQGopiLes0+wI8lSVqCL1CTb0Cl4JSm0DrC6xmsMVG2KkrIF8OQ4jglHEzHn1htRbYIB8dSkGO0aDnYVMokQGQSSDcSTjSSSTcCoLyj8jmUSIF1STGzBaYAjJKAK0In4R7Bolphrv51WK0kSaj1qNfeR7nlyed6TX8KRCgnCuJkh2TIG4WBj/hJOhjIdvCHxa7R7dmD2w0pQG22EDYzmVoXROs2Sp+fwZDZYazabUm3WCAAA05mvlNHKycmOSGVeqSEeZ/iXNcNJ+RUypueYmMVxyNf8mQJ2bR5ozVR2AVQKsagLHGuLww7EPDuSq6Q9icjVXKx2RwUebNJhMOpPU2u7J5Q5dwv0Wc8ZSuRCAKrOsQFbr5eJKweZjbCiLZzocZ8IFsIo4T4Ao7U8836XEQSk4EJnOp2QEMbfQNhxm4HsO4y/IsssVzgmAukkQEXxC+ksHY5Q7nzHWs4NxNxbYpRHBBNaYZnNelqIkc1UuaLM1R646Bi85/1AXGIIxF+tgJAGMl6ZaRqpuoDTZN2MoMK7mCE3TKzWgci7BmD+IedV4YIadk2UFUwzXXnzeRqMx+7bX7bBvR6Mh2XnEruLzi0OS3nlPPv30U7m6vJBmqyFtyoKNbU7rZiwuUbGOB+YnADMUAoynNbZX0/NobDXmFgGr5Xl2uYpPfTevHKUPMWb7IJhDCAeeemBdOr5kHb/iaHtzFHGodcdaqIejJsXfqIyuTitHevfntVUrR/2OtnHfBe8QtOYGrGmYja7na32da25kpMLWcWvYcbMME11lx20LsG4h5z10cfa6TcC6+Tcbg4+ANd9sfZfTPl8N3pOr3hVg3T8Adzw0NyzuhrftGdUcpdkl+uNG+p/VszdeFu89YN23Cjom0HXvvpfkrlHJMSR717UD47MG9G7xGc/AybVSAHSUYbV9uP11TR7MdX/l6OlYsbWC3HzLgIas5NeZN+mZgPG2GWmwPn8FiFMzCJMQu00yHIJfvHwt33z9jbx8/pxgFRv7KILhEfKnmgupLdSIZ4WDKoAYNuf32hX5X3/zRJ7e60nLx8bUzGlgCoNNKvKEwlmYgAEGQhpDBznwAkY1ZU8K5Zqyr27zCndSMIMEmisgxE29xUky3jKKCFQBsJaFknh+Q6r1Jpld55CLVB2IWYyTmUyiGU1s3oxCSn6DMCLrWan57HpKRBdLAcsFYJIkMIGCwQ025ZA4lyFGZjsQf7uYBVIpLWkUAymjX63KWbcpV52m+Eh7glBQpEUpwvimxDhZSj+TqQTBUOJoLH69xdyTHsEw5KbY0AMIab5SBz6LRc3RCeMljD1IRjCzfr0mnoffo81q+sP5QKCrux2FzFCqIlZ1lQiJ/zYQm0SBxJMhGWB8g/Xj3HKAykCFMnf4VqbagR/ISZUJ1g+5spmWT9bFbBujyZq5XKl4BuNbVR6fAjIDnoZNdWNIwKusKf7t4rQB9B1jl7o+M9ctTI/0WoJnMLc0ckL6IgX1AJ3zpbKcGGN0G+Y4GFCYNOHAArHXAK3D0Vj6g6GE8ZSgFwZaWifhgUa7XpW6h7pYeiGXRsRcjBnzO0cM61LG4xHnKNhf9BgZeOavVYYV8xmAdTCJJJ7igADxxpqmBl+YB4gvJXNNJtMOOwhGzdgKJmX4/CyE+VPTAwVLtQOGFb/H5wrprBBycH7WY/sBYBGLC1YU0l88r9FpyePHj+Wzzz5hahuoA6C2QB9n3296MKJvHLKzkG4z5hrl4P1ghw8utZLNrQ4lwS6G9YRjxj1AZi2LS+71JOeFG5cdv+v4FbmXoxxFbYLWvbdsxamqMim7J9kciUOPd2AqRxVzNze98B0B1rSum8BvTw3XZME5zRzTuciH7e6dnX/aBWo36rWr2vruPnDhvpvWNkhL+f3v/693MpSnD/4v+46PnZRzfI4C1v2fj4NP2D8Adzw0tyjuFrdutP1ISZk/6//eErBmnv5BglX3kjU3PddlWzETh/Ykpw6ulZXGRe25f+19nPMztnnZqujth4CJgUvw6mvl5pstZ2VwuJ1zNb3OzJa4V7e+XG061zsvNVTCJjwFubzT4uoyNTIjJmzKf3rxSr7/4Zm8ePajxGEg5SJyUcZkWOCgCikgWuliVxHTFwYBqChp+1X59F5D/u23T+WqXZemj3QtVQIF3EdmBk68YE0oL7UY3IXINJow/pVsF+Wb+IJRz4zmRcwJiVhJbMh58FGkRBd1o6lLEksY4DqYAjGHjlRqdTrlMqYVrrDMqTmVKFlKNFvKcBLJm+FEhuOQcmZs7MHC1ptNqUBW6VUJJl696cvrNwNKHM/PL6TT6TGfKDbdSLsBkPD6xTO5fv1MptGIZjUArNVKWRo1T3qNhjRbNWnWq1IrLqVaEqkBiMKplW7IYG4TmYzeclz9elNqkPVa7C9kvug7gk7nSGlxlXR25UEAnuckwXA7rpOVYy5Z0mgwg1LQiXaQ4UR5BTW5gbQZ33TthbFWHEoCYyAcBMTqaKuzR43DwDzyJ1lVdQNWeS9VzDQQIgNo70ZlTzUligIX5FM1l2i7js7AFvsIsIR5A2Ck8w0ATMEm8/GiPZy3zmBIY0UBisHTAQgxfyvAEGNZYVCkv8MXrqMxE/rIAKsCfD1MUXM0yJghe9ZYXk31NOWhCtlPxJQOxzIaB5LMIK1WV24eIiyX0vJr0vTL4pXVVTj7mURfMB8sDgOWJZlMYG6lsbLoIY1xXUicALROZb4sUhIcxDMZg2HF83QwzWBKP1f4vKSmZhZfru3A81TWjkGsgY21EACMA+YJ55FXZfvH4wlj1TvtpgwGQ95bqZSk3vDJjqJ3qvWaPH7yWP7pn34nzUadbayZidLm5tjVFWMBwIp2kl11BxEc+9V7DXVr47DJxl/XjMz7NbuWZF+kB0BMPsC6uSLkW3gsCiNd2o4vJfnKPV7O2ubhpMvdxWs1yUh/dWfj/BCyK9j6Y44B1nfQ0o0K3M0TXCkpdjOl0tqebMejUsDq1EvHVFzp3sSasUZJ237S/rRzOm9dn55Fph+7LS5gVxcdPQPa8BpZivz7v38ErHk+ZHczI/M86T2/5r0ErG6NuMUo3+LWAyO+o9TsWy3rFGzr6dF3wK6n2dvlQwarDiqtxU1k+2LvsaB7c9/sg+k2zDe7O99dh8aN0sFIY1hdjKXba2WbvA5YHWjVK5Q13e6HzXhYXuaYooxseGVmYqNgbC5ZNjrqgqEryiQM5dsffpTvvv1e3r56JYsk5kPDMKBDKsCiMlYaP4gvbGSR3gUopdf05VcP28y/2mtUpelXCVgZu2pupgDABA5IPwP2xBxpAVbBsFIyyjUbaWSQogVxrWa8tNA0NgB4YPUUsKp8E/GGkG0SNJQrAu52ARaKoBemL1OJENuazCWZl5j7Uhmygcbeep5UfV9anY40O13x676UKp5c98fyzXc/ytvrgTSbbXn06AkB69TSkVycnbE/vvzzH+T7b/4sAUDnYi5lGOGUSuLXPGn6MJcpSbtZk4ZXkoZXJJCF9DdN2zOfSxiMJA5HCpoRm8qULUuy1JRil8omY9W4VHVdropXq0nNqzLu1TPJJhyQK/U2JdGk1KjDVRAmRZWdunRAAKqQWyNtEH/O0MdIMaRpVwDUAFgxNqnk17kCMx5XY3LBdtNAialZ1KxIZbI6z5QNBVBdxYsyLtly0ULeDNa4AtMoGEhVlZEHMks/P5RGw8BnTrYO5lvqMq3GXDNLkUTga+chqljAP5zUHhNMpb0V5NY1QyfIhZF/V9lgGEmpNFfdijV3LOYdDlTGiF9FrGcQSX8wliBKyMjjoagzDlj8ak06zZr4laI6ODsJtn3+0M8BpPDLEg8FcEBDiTekyIwRFjKsYZTIslCma/A4msrbwUjiZMFrIcFlXDhk+nO4drvnKPvqACFTDiEOmyy9MF6VgNUAL+pN0yrGWcMYLOEhCL7fvHnLvoO5GGTHmIuYQ8hTfP/RA/m3f/1X6bRbPKCAGgAKA6oCMu8jLpvGYJdLytC6GGS+U8xAysXeO8C6Ml2yhTddf4+stDt2+vsB66Fjy307i01IsP5+Xj/E3FfXW+xa9uDqUw9gt+qZ6Tc3Ziv7vnzr4dqyvjFse0vYlCAdetSua129VwvpSZVdmxsHn739R11H1dHdRTPsGp5T94brY2O8yIFCtkBqdkpuVGh3MZnfOunxxn0fAWu+aXWLT3a+B3woV72XgHWz808c7RMvzzHUR0rc+LP+8+5YVi3t7luVo+G3u2QDzKeFZQyA0t9tNu8YYLUuzpaZp4t+dsC68YIHYB2GUcqu0CnTGddwR5ftcr3Z5cRcSTjdNZYoIrPxdWB0TYLnFqqUXXVRkyu5sAO7YCfxVGxssQl/9tML+eqrv8qbFy9oHASAGIYRY0lxDTeiBWGMnrI2cOudC7anrVpF/uFJV/7p03uM20SaFubKpEOrOgVr/GpJSgAKBKwwgdF8mwCtiC9VeahKgpX5i9UxGEAqgTkTJJqxJDHcdueU92IDj5/MmVooSbJALkuwYIj3m8sUeS7JNEEiWSLYHY/HZLgAVpudjjTabQLWVrcjVb/G+77+5gf5+uvv6eh7cX4pV/ceENTAhGkwHMmTRw/krNeVP/7H/yM/fPsXiYIB2wBwCPfaRr0uvW5bStjMFxbilZfSrJWlTSDrpYAeplLTaUzAijGt1RriId5SFgShBKwEbwb8kILHA7sK0FXmeNBdGP3NvJw1AlZlDI2FNAaTzCaMcKYRDwTIXE9jmSYR0+fggEBzdhbMWCkhAAOwV8CqsZ08MADryLym5nJLIKxEsLKbKkkmaKQrs84HZ8pTLlc1vtmrEajX/DqZbToD85BD5aL8TBgoZe7YecLDEwey4diLOsIkiuZOYEnxE9+ZTbOCRqRXQfkad8pYV8hxaQqmsbxp7lwH7GlCpQzyslCUcRjy/yEj7w8nMgljicEqAwMyxQ5cgYvSaTY5zhwXeGhZzmA+Y7kk6w92Fgcu6Ct1EVagDGyM+Q3JMQArZMDXo7G8vh4KiFIYbtXqGi+tDPhSms0mxw6HTPjsMrcv+on943KxCt15AbgVVWKICjz8gFOwkxBDYo55ed2HukCkWtXYU7j7wikY6Y3aZ135l//2L3Lv3pUB0qLU4CRsUnUn9aa82xygFaiq0ZLLI5zmg3bGafO5dNdcgvctGBtLVh458OZacnDVy7sOr9Nm+e7Kd9VJi/INitzavzgVR3qYUcB5xY2+Npe3G1Tv9OfeALzmbt+ePc6m8dJWpfecb5zSuP19l63U+u4xc+S9/agj4HdX3T4C1nwj9rPM83xV+WVftQVYdx253aA3s7dsf/ZuUOCubrxhMTe87cBA5ijxAGhNu/wWL6n3GrBme3YXWN21YdgFWLcAXSYOY9/1m/uXOz5I2ISX+u/98wWAdRAgJYwaijiwuhYT5EBsZqPgFpp9B8bZj3VWHozfp4yq/b/+2+IILcZOzV90Yw4gCvYIktqXr9/If/7pP+XFTz/JNAwl5HdANgamKsi3COYNG1cycXNstNXTuF0tye8+vZDPLtty3vHJyGBDyhysTLuBzTP+DXampHGWuLfsEVggThXOwMoSgwWEBFgNkph2Bi6qYPsSlamC9YU5UhAi/hSACtJUY1JnBYnnRYJWbPoTyI7p8VMS6HlxXzybiuf70j2/kO7lpTQ7bak3G5RLArz0r/vypz/9Rb7//keO39XVPel2exIlU3l7PZRJEMrjR1c0nfn6qy/l+Y/fMQ4VbXFfXsWTp0+eSKvuSzweMVa3JDOpe2Xp1D3ptBtkydAujAVBJPOoVqVaqdJ8Ce6/VNBmWHOysI0274W/DlLsMPbVUt2AOSzXGmRY2cf4aXlqMRf4LOSHTUIejuFgYJoEktjvNBemSqmnU8SwwmxKZcDIFcq0L3SwVVMgsNtgu/mR5XvPxW3qTzU/cqmEwGQCrNfFb7bFb7QZa4x0QxpvrDJEB2J0TuvLgGl+kF6HBlz02pUl5+GUQJuAlWzwjP9Pd2NjSdcMYhjjaSZOTIsD4KqULJxtzSh5Le6bnxfm0hXOv0WhSNZyNIkYWwrJrsaeqiwXHQHQB9BaR2ynpU9SZ2zLt2rSYJgo6QsC817TusyWSHmjsuDpvCizZUHeDoZyPZzAr1fqDZgceZZaSONL8YtDa3UAACAASURBVE1nYHPRBjhEWVGkcnmMO4AirqN83theHEJUa5hTTcYQ433QatQ1X3B/wKqB9XYmSfh/xLI2Om35h9/8Rp4+/UTq9brUoBwA60vptTmAo72QSlusKhlWujsbYLX0XHqYoGw86tZlHlaX1mbXO3bHjvsQs7oHbBze0R3e+ei9mcVoTXV1DOXl2GfcZLt5YrE7L0/T2ejacWKRaa3THsgUwP89xKiewrbu3Efaw05gWw8C1uxim5lDqYu5pZqh2/idWzquNzAXsN4crD3Ua64t1wYW/ghY830gb/p5yVf6B3RVCljvuMd+yYDVDd/dNTlHSTsuSV/rN1oYN15MN14i/oaTedeLMhNvuVazPdfubPbmur9rAdnR7K3xuMOuWa/+AcA6m0mfgNXSPOhqvbZebxowrX/WtPG837ZGKq/UTf3aVxbw8rbMvSkru8LXujmEHLhApghpal69ei1/+ct/ycufnksCMBgENIQBU9puNqTRaBAAgC2FHBigEmlual5Jzutl+e2jnjw8a8t5rynVisbz0bWVrqCVlYEHpKBFABnkpqyoI7ClOmHb8Ds6ygI4afwq5cBM07HQXKYArVEiYRRKaM6pQTSR0XhM6WQ0BUMFWSVyqiYSwByqUJZpACYzIog+v/dArp48ke79K2l1IQVGmpgKWd8XL17Kn/7wR3n50wsywGiLOukibhOxhZClquMq6ok4XMqXmQtTdzEAaV988YU8fPhAZnEowzevZDJ4A+pYOvWanLchF9b0MgokYfaz5LMqJY2DxYECnIjxDAf+mMcSOVsbLcqXAVjpLAxJJgBDuco8tyXPlyLNhioW/+lAn6ZFUSfmmczCiSQApjOVYLv0N8xJmoR6LWIrLT8pAJamfkEcJsYgoWOwymfnluNW08y4XJvKZCJWEuY+LQWrzQ5/wiCL7CKMmuYzje+VpUyjgOwvmVKYNs2nKm1mKhxI1AGEFOTy0AMmYcauot4KYAFyASRxr8V9mvsy4Snr5Rxq9TMDwMv/K+BgBRJWlepSSl0s0CUY1YAhFdjV4SSWcRhJBNA6hTR5yjmEvLzNRkPqTOGi8bgs2w6p0KcRYoXpzGzphYx91RytS86z6axA8683wyHzAzNGuaTppcjm8gAIMnr0jX6u1S26yFhbAFYXkoBrcXhEYyk7yMKzMC6NRpNx5ugv1P3V69fSH4wIRJFnGGOIZ6K/Ec/a6rTl81//Wh4+ekKlAZ2CLWWOjpGBcygOMo7NqVt4yrarG62mS1Jg3QUgT02XcgDWY+xqjmV9e4nY3Pno+3v7y1DBhtDq8Jn1jSpkj86UfJti9h23ZtLZ7GtxnuV0V8qVW1b3+GPvmmHdt9/IIL5N46XjlbzDKzL7o2xVs0/YNYuz++Z9RyubY/X7jzGsuQbunc/xXLV4Dy76OQDrJrS68265xWjf4tZMM46UsufP+mv74y0q4oDWKg9hnh6+BZ2bp/g812QW6zROc5c5xqG9x75+O3RYvXc81sdi38s8T9M2r9kNWLOV1CvAtjjAik2xgtN1sJl695o7Km+04XQxqWvP23jMmuzZgKqLl+OMNGmXe7b+TluEjSHqiHjOyTiQFy9eyPfffifD62tu/umQGsfSrGODDLavTJCCzTAAFP6OyjZqJbnf9uR3T87kfrcj7VZDqlVIgXUjjZg5urQWwLVoyh4wWpCrOodkprCxXJ0FghAANTCrYB3nzNEKR10AI0pQEzBrkGhWyEIhV2QYh+rqm8xlEk1lgjyqExgrjSWKkDanIEWEc1o8bqd3LmcPHknv/gNpk2XtSrWmssjnz1/In/7jD/Lypx/tetRXmKcTIACy4DhCftKF1GpgN+FoChBoOTcLBTKen33+hTx5+pgi52g8ksGblxIM+1JczKTpFaRZU6k1HWstbypNnxDDSpio5kKUGQMgV8pSr7c0ntAH+AOb7UuN5ksGsGB05bek4rekWNL8rzqpND5zieSpcMSF5BoOzBEMlsCyTlKQiHhWmC9BWgtwAyCBuUIABadapnxBH4eaR5TGQ2rmBCauWlWDnmysInLHQu4MQ6xavSlVyD79ugJCHErEOtaYB+O3L2X4+ieZJYGUYShlRlg4BEDs8zQeAkJznjjZMFjkcqVOthYSaqZIgWkSGWSwwLECf7DNxZKy9yazZn5Wi191UlYaGDGmFs7VOFBADtUFTb3w/3DPxmFPGMUSxBFzpIaRmmjNF2A9a1LH4QIOdaqY/8jDO2VMqAOcmE+Q/wI0MgZYdcX8hrkXZO1hjH5fyPV4wnktRQBoSLYxJzB/lDEGmIQk10mAUX8y5RaDjPmLzzHGhUww2HVLOQOJeb3e1BhzKUi5VJAfnj2X0SSQRr0qjYavBwMEn5CdV6TVbsvTzz6VTz77XK4uL+kWvDJKUudzB86ZdohhATiEUbad76YUtOIcQlkqtGMdsOZ4Sx8CrLnX481VIueNN1r2c5Z9qOl3WcQG0NNDUl3UczF7O+q5M0do/p1WjkHfccm7Aqybfb0DsHItu+2YHNjK7dzDHACsrErOjU8e0PoRsOabkredAvme8gFc9fMC1lOHJSeoOqHYGy4vR0b6ACLVY/e9b/DVnTePaVWBpe4vD5geZtqw61VzQife1bzPPnKfFNi9QDefuU+fkr0uzxs1A/ayDKur2iHcm7cbtnt234oAJmYmgwCyS43hcyqlFaDHH7ZrlbKu5gy8yaYyHyRdU1Xqu9ZNKdPq5qqKuvQ6Z2BjOTghO5whnnNC+e+zZ8/k66/+Kv03b7iZxxcAC8AYgASAKwAd2oPNPxhYMER+pSC/eXIpv3t6KZfthjSbPt1RKR1kfGKNzCWll1jU51MTmukkB0AB86TBj2X9JgOImFYATDCsDrDC4EdZVnwDeC2LVcp8KVFdLiVgKpqY6Wgg3UV8LoABgBHaFYdjMotg8pqtrnQurqR39UC69x5KrdPlM1++eCH/+cc/yfMffhDkI2X8LRGl5n5FbO+g3ycwqYOZrXgafwiWkAxakdLLX//2t/LJJ0+ZKxXOy5NB35jWtyKzSBpVGDLVaZqkJkwaq0wpNSTUnF6ajAZSS7CW3e6ZNFptAgAAC7gOUxJaq/Hv5arPfLaVWkOKXk3hKvOO6pwA6IA51dJiP8GqQq4MWTDjQuESHIWMqyVgnUHuqpJXxPMCqIZgsSMcaGjKF8REoqoAd5A0A6w7Ax46RMNQiXG3NfFbXfH8JsELpd+QHseRhJOBBKNrScJA/Fqdjsn1dlsa7a6CUHOTxbxIJn2ZJRNJojHjn1HHJBxTwow4U8bF1tpS8eqcawkl5zjwgDJAPzOOAcRhAepCF+rFnP+Pz6uaU9FByg6RVM4OJ2o18wKQXEmBYb4EIyYckqDvAM7ryCdaxOGF5oTNKh+gGqB51FKYWxV5efWZSgZTEjwFk71k/tX+JJQI/54p06+A2pWrbsqId4b6IC0nw3Ki1RgXBbLq5EzGFHMVhwg15CrWNxxSJb14/ooAXe9TtYS6KWvqoFanJY8eP5bPv/g1f7bbrbRf8FFhHmGLkQeQ1TLKmdjkFWB1DDAehljpXhOSYJfWZtfbeeOtfmeANe9KkLnuRsv9HazR76gIrjem6tHtzs0elK5MB25P/3RbKbAbjpsA1kNDvrlt3VyuXco4Lq+rP6Zdtn2OfYMJdvwWbCN2VO34jQeu2NyWfQSs+brzZp+WfGV/UFftjGG9gxbu3qSfWvARVHKDUf7ZAOsm4jmAad2m8Kaq3hSw7kjKvbvHf2GA1apD5vAUkGn46uCsytNUW2DeBWA9dYqq6ZLGCab5CJ08V3fMadyLk5E6dtQxr2uSRZP7EdS4E3CTXbMk6nz1oEPjZs250EEVImcAFktLQqnkjPGg2Dx/+eVf5dtvvpHxYEBQg2/ICcEYQRboVz25OD/ns/v9vgyHQ0o1LzoN+e3T+/LZvaZctnxpIv0FTFoohVQ5JPOWllUWvEgm7JNiuWrxgi4PrS36lvKEkmCLpwTIQDobGtJQPqk5JlEADGnAoIGBhZFNEIYEqjBiwqYf7BdMlIBTAMzBGs+mKvuE2y426/VWR1pnV9I6v5TWxYWMg1D+9Ic/yNdffimT0YjnCpQx0zxG2enRSPsJUkrEvQLc0VV3qtJU36/Lf/u3/87NfBEmO4i7DcYyvH4r/VfPJRi8Vqa10ZBOq86YRCelBDtNxpSfI8QaazwqQEX37EL8RpOpbwBocTgAUxzk0YRDcNlvM19oqVLVPscBAFm7lfSS8l2C64VMw7FKgZeQNo8lGr1lbtk544hnBNoxHIQXYPwSCcKYgBVpggBg4WaLa9GXnod2ILYWMmWTgwPA4rvma/2qPtO44BAinIxkMupLHGJOLCjLbp9dSe/iAUEnMI/mZFXQTWnwNJJpMJBpONK4Z4AqpghCPdRgKKHrcUQmtVIB4wqgpqw9Y3gBwBMwupDUIq4S0mxlx8Gq4suBPn4W+MECYCtovlq46c4XEiFdDJ5L9n3Bg5LhZCzhZMj6N5tdKclCyiYfZyyrOVNRAl6qpE7LLtMMwCpYbcRLx4yLLdDh+nocUBIcx2C81XWZKaPKJbYZMl4cEmCOpzJFY72ZymgJ86Qq28Y4ZRhZGcMKNtiv1/newLsAY9PvD026b8ZfRU25gy8cjiCm/fL+PXn66efy6PFT6XW7/DwDyCN1D+TtcAaHIgP1qlpoQJZh1VfjaoFV06n5HsC66w1si8LfGLDuWr4OH9GfupqsA+RTd1+ufkfxUwpUV7GrN41izQLWQ4fGt+iJ7W7YBL5HTv15Xpy3Anv2H+6ztrberm1OMw/J+6wTB3gXYNUiTmlguntN78xW42MMa75BeUdDnO/h79NVWwzrEYyYt23rA5B99dzx0GSK2wSjeep6N7XZUcoJBeuldsMJ92Xbt75AZAYx7ZRdA3tHg52no3ddk5kWKVg9dRBv2F+b1cn2X3rgetN2nbCerT9CY92GocawOvfUTbY0y5BmwWoWkOqJt8amra5fSYtdihJdmizZOxtuZkvGFNHQxhh8bMLBmg2GYzIy49FI/vxff5E3L1+S8cLfmb80jiSOImk169JqNqTb7fBvo+GQTrtgYu732vKrRxfyyWVdes0qgW2tUackku7CdGUtU4oJAL5cqpRTjYAURACIaDtVOq2AWc1pRGCKY7k7wT4R6Ju2uQAQu9Q4V+QNDScEWJAAE0wlscQw35GihABaIQCGsViQB5PURYoY5GwFg1aRztWVlGu+PH/xUr779lt5/eqVREHAeEjHHAG0wpAKIIfMZlkdcFExXIf/P7+8kt/9y7/I2dkZmWVIbKNgwgOB/ptXMnz1XKLRtRSXamrVbDWlYnlXybDCtAqAzXKRYqPf7l1Ku9tJ2VePqUTwXRSvBtfdhniNMykghtHSBxGsMSerbWGsf5FKCKwi8sdCjgv2cRoOJQ77Gi8M5hKMahQRsEIODrAKUBYAsEKaTZCIYSszNhKGTzygMMMtghWynXWp+g2CLKheIScPYEQVhcTSMPxpkTnu0JAJc8cZNbnDFzVOWspiFksyvpZp0Cfons0ikzTHahAFIGbGRmixMqtTk88ilQ3kwjCVUgdkZcT1kAeyZTLxBmwp0aXUzz7DDG1FvmA9PHF9sFji4EQoFYfEfjh4y3JgjgWwiv5QoKabSJXEU2BMYzDOYR42AbbD+Rdx0kjFBAZ3KfFsKW/HiJmFS7ampEHfglE3TzceEuDzBgMsgD7HWjrgjXcInZEtny5qwn5aLHkQApdhfMVRKIP+QMaTgOMFyTnAKcA2xhu/o3N1sSTn5+fy2a9+LVcPH1EijC91VAYDrKl2/GqVxlM0BoNM3AyY3HvNvRNRL9yH+3vNbAzrgZf3DkYt1zJyELnlKmFVqYMM675FMPuMA5Vxt2fW1zzKqy1slVFsHdwpbBguud3M5j15dhtZwLpzBHOryG6xeLtbM52WLyfvjmfuojDtd9QhuNQ2uzqN1+07wd/ewaQgel/H2zP2brH2PCp7/b4ZmHbZuqWYfGRY883DE98e+Qr9EK/am9bmlj24+/ZbFrrjM8pfnX4gtFbSzWp1GGCuyjxU+q632Y3RDtu0strJNjFT17WX4M1afiefg11gdVfBmet2PvdY9+Zpom360vJtM5F3qThU7VP7ioA1CO38Qje8W2ZJGYZUwSQ25TtMlXT7aaoj3fDqYbK6/aZypEw6G2fwpDklEa+33gsAhWBRkGux37+Wv371VwknYwIkgNggmFhMppDtOz/vkUWBRBaAFUC2WinJw4uu/OrBmTy+qEm7XuO1tTpyNoJpqxBcYRsuyzlT2oBh4y6bm1pEdwKFzpUBtDQ3WteiMmIAG+UqwSSALl8TZuqCcmisY22cxipldXGuBNxxLMl8yThdMK0Av4zthCsrngEDm2VBxqMJWUMPda83eA9i+AajkQyu+zLs9yUMJsbEgUmK2CZNL+NJmWBAU3g0Wx359ItfMcYPcYWQIMNECH0XIK72+q0MXr2UyfVrCcd9spGtTlOa7RblsASshSXzuTKnKdIJ1Rpydu+R+IgnnE+RZZamTQAPlFsidtWDFLilZktI3YKUKmUYL5U1itVSqxAYAchRDjzWONYQAHLEuGGwxZDmajobkSiayCQYyhhgNUQO0SnBGa5D+WQpEe8J8E+pMhhik4QjVQ2ZXpXZIiURYo7BiDY7Pele3JNmu8NYYN5fqfJniewhWHmnFrD0R4itjccynfR54gBmOIknEgeIVZ6QXU1mMcGPssyexbGGnE8waqqUEZOJWFDN4aopZ1bpZZzCAEA1u9VEGzBHyU5SvrqUGRULGoMKBhJxrdeIA18sKIdnCiKOox4+4OAIMmTGZuNQwNLkEo5jXFgupMAzCRF7ixRN04UMQsQMTzlnAVQhEXdqC8h08RkvGbAG480jK1N0KKts8dUWT482qHuw0FANkl6oAwIYl43HnPuIla3Xfel0OjRYA8DFYQzj2EV4gPXk08/kweOn0mq1GQYB1lnNt6AI8KTdaEgL5lO+A6yQXOs7zn3bh5rlI+b2DJJgxoUf+dqB3g4uE3cJVPcsy5uBg6stza4FcBM2rNb37F/W1w39C9//rg5ZYLPxy9U2YdX4tW3WRh+ydGe8lGnjnh3O3gE6Clg3tke33Prtrkf2QMO1a3MO3HRzkEF/KWDVxSkTPJrdgByA+XuR54H5n51O+5DoxvzYfMyuf2ffd9mnf2RYj72M9O95tqn5SvrAr/pgAOstRv20ybIOVPd9eFfTJk/pO1bEPLftmJsrpnCjzLWKHngJ/lzz3eqTWwa8b4F4R4D1pt1ww2FLH+fS2hjvqWcxWxusrGxXF7rsNSnINKmTdp1JghlP6dJTOFyss0bNjVxeSMstaQ6cvMderMPhSH744Ud5++a1PPv+e5nGMe+DTBiAFWXR6bdSkrNuR1qtFkHbeDgiWGk1fHly1ZUv7nfkfrcqTR+gAwxMRc2IPDBlyMc5pTtuudqge61zBXXxUmpvSioxZVmxvWd+1iTQ3K0VgAzmeNHTbDCzMGlBWhjGWs4EZkGajgXsIPKbIuZyJpMQaU+m3BCXELMI1hFlFSsyL1Qkmi5lMoGMWJlDgNlasy2Vel0Qm9i/vpbhoC+T8ZhSUjBzk9FQkiRIc82i5wHcwBI+ePREPvn8C+me9aRYmGualThkPC4OA0Yo7/UrGfevJQ5GlLlWvCX7t9nuqolSSY2bKmWPwKfZOZdW70JKxaUUpqGUC2B3YWSE+FCAQrCDNSmhz6v1FLSSyXayYANoGjsMM6tQ41fDsSTBQGbRWNPEgK2eDDW2ci4ymVzLcDxQoBrN+RPsHyS4xSLikxEHqowf6gz5pxovAcxq2hjEJsZgaMcjHp6gPRcPnkjn7ILMG8AWHZJrvrKrTD+juVJVS74g6J8FA5F5QvmyGnUtJSGzPpIY8bdxIBEA7DRUY6KyJ5Vqk3MmjidqolX0GN8KRpVmVACbALk42GHMr5ofkdl3X5ZPFjGyaDfYUeZmlRIlwWAfwVYilno0mtCUCbFsYJ3ZPiocNNYUbXIS5sXS7LVMPaBO1AuVHGMc4rkEyUImiGWNZ9bPnqk24CpdMndkAG4cDq0Mj+hsbWoJAFa6dQOw4ncWEoBKgh0Fi4oDHqgtMEeH4wmZX7CvALOYZ5TEl5AHGCz0kkD3waPHcvUADGuH7DYk+HxWucTwgG6nLZ1Wk4AVrtE0dmJu1nXAmrpwz2Zy3m5L9RBgPUAz5gKsOy+6xRt/fSuxZ8nZhUpWz1QhjRkdmULG/mlrggOq9hPzNAtabG1IAYchVT2nXB12UsFyDAdlQk62HpFhFY4t2TfZwa+VuSnxPXUx3wNYs2lpjnbGRmdlDTFT08Q13459pyK26m522kHAvOeYYAMHr3XTrkFZK2Z1NHAMwGp3683//u+/v8UH5NSBe3+v/9hJOcduJ2C9g95bL+IOCtxsT7bIW+KvXLU7cCq7+/G5Ss20ak8jchazO2Zks8zsv2/ZaTnn1/7L7LV9dBW0Eo6daO574ebsPwI1t9LbI3dtFQ41+4RH7S0Gsj7kYVX3LAVZZGjWvlaLR+rK5P6e3VjsrJDbmCrT6hZend4q/8WmX9ccBa3YvDpWFj+RZ/HZs5/kx2c/yIvnP8ksVudfjWNTR1Pc2+Gms0WmDxtaAFqY6XTbDXly2ZHPLhty2a5Ks+5rehWvTMCKOD7mXbRYNYAqxByCYaL5EuICMywa2CswqcpwgV3VtCaUtRYr6nmGzW7q6gqWSPO1ss5JTLClYFVjVWESNOhfc1MPcMX7CRoAjkuyKFSY65K5XBdLuSYYX0qjeyZlvyFjmDeNxxxHbNjBHkVRINevX8qw/2aVL3a5FN9vyMW9B/LwySdyfnWpG3uYBGETD1dlHBokUwngajwc8oAAhkOMGZ2NpVzSOM5Wsy0Nv0532Vq9Jc3uhTR7F4xZXEYTKc4jjV2tIQYXZks1ZRMBHgFc/YaBfGWSCb6MnUb9WQ8wfHGggDUY8nsWT8hGwqQIzCvkpWEUyXjcJ+hHvlEYACGmMpnOCUIZ91lSR2DkiK1VfdZJQRoAn8ZNYyxGI4BVke7FlZxdPZBGqytwRVY5MRx5FfSm42wpoZwh1SwKZRYOCVjn01BmAeJYpxJN+naQAHntTKZz5OaFi+9I4iiQIkBjrcUxJ6OKegtktThgQXwrxlXzt+LgQzfaFGOnhmUqc7V4dGO3wK5CSk5XX8RXG9Oq6X4iNftiKpkqWWe+CezzyQMXSpdXzKpzY4axGEEwGNsokTEOCeYFiaZgLtWgS9lOlF3mwQyeQ6BNKYeCbrSFBmVwJxbEOlfN7VeZTNQTn0WAVd+vrczUIqS1igjI6XZc9+1gxOOcBgMORhcA+N6DB3J2cSX1ZosHTgDsTHlVqTDXMFjYTrOlZSDtkpME7wGsaMtFp7MfsB7RxB58d2det9sv7lu89TO3ZgHeZnhP+viNWNEs27zOPDuQmq5qBykcV75hVNPlOMyxfpCRxjlbfm69x4z58K7bwxXtg2Ob/Zled2q33rVUeAPN6V5AlUxHpbfbaH3lO2GKKOu2VR7WXdkR1jpnc8O7o4PWnrvZ4xngu7UNPAaK8+wV9Zqsn8pHwJp/k3zqdM9f8gd25bswXdqWpW5+gu9oeO6oGDek28XtWFEOjP/tQfqelfFIO7fjVzdv0JfJ7jOyO+7EnJ+PLWZ1Hzrc8fLf+4hdzT6heelitOPdnqdZJzxqP2CdK2B1UuCs1HfX8QPdW20TpzGvGfbVra222XXoNI33zBgscaEBk2gbQ1SQrqDYzNIBVDfhkHteX/fl2bMf5eu/fk3AirhG/J1zDIAR5iki8uD+fWnU62QuySzG2IgXpdPw5fF5Uz67bMp522McXLlSoustY+woD1VpJ2JFwazg2YgjnIVvKc0temaKQ/ZUgaTmZk3IAlKe5gL1ABpKFQIQNZBSSSe+aLYDuShY2bkxS2Yq1X/1gsAGwAF9nzo1c9MCaWWJ0sxktpDBYCRIrbOs+BIgZc5E41erkDZ2uwRmcElGPwyvX5Pdw3PRLjgGgzHs9HqMKVUTGzWuQrwlAj6XcIddLKUKE6JKRcbXb1WaOgtlPHhOI6Fu70J6vXOW1+5eSuv8nnh+XZZwsg0HUinAvRkpSiqUJJcqvpS9hqZ5gRMrGFZIgj2Y7EB2rXGmNA0iy6rpYwhYwaSGAKwDspYA0DF+n8SM3Z1MRjSyCqczgnfktQVgRToh9AvGtoz8ql6V+WFdShsX04sxAvCNAjCeS7l89In0Lu/xOjKyYGJrNbKrNLciI6yxxTCzAqPnxncBcy2A+ySQ5TSUZNSXeRJKMHyjOVstDpKxkAZcw3Aso+FbmSHVjN+Sqt+UIg4qmJtVTZc8OCqb4RAAL+OkEUNtcdQAswSsdOdG5RgQavGaasi0Sk8DoyTEtzoDLk0nowc3enCluV91LCjXxxiRudW0TegnGjnN5jwoGIczGSVLiRkwrDJxncMFfsYceKTzsFq7ajw1QCv6DHJhukzDgEvfbrgWTs84KKg31IVZzahiGY3hdIzPVUFlzVWPgBbvAMxZNXHSd8zZ+Zlc3nsgVd9nG2iGBoOwqifdTouAtd1s8l4cYu0CrE5JAnYZ76XLfYA1RwDn3xKwrp7tYJEuD9nf65nHyiEZc0LnlfoPOIfeVGmTB2McXNTWF17X1+7gkuNl46n/rxXedXB+yrp4DLDu2yas91ee1Tr/Na5NuQHrkaK3GFa3Ocsdr7rZ2tWGZQuzHtg/HWJY2c97SQJ93u5d5vrZyMcY1nzz7JTPSL4SP9Crfh7Amu28OxyaDTx5jIQ7NoQ7AesJ1V1feI497YS/56jDXimwwogDD8tR+AlVPXbplrDotoO2b2rtQnd5gH92RTyha0649GAXpZJgpqdRGeC+4cvKk9V2LAAAIABJREFUtNxGRR08dfOn+xitmV6rG4vUHdgVDI2YNQAbcJXjLsnUADgAjLqcsDC+efXmrTz/6bl8/c038uMP38s0ijR/KplETWkC05VPnz7VdCiUT84JZABoWr4nn93ryWf3OnLWqkgdG1rEVJYRZ6fmO9iQcZNKmWdZCgBSxZLMwj7lwaVqYz0+FQ6mSGkDQJGm6VFDJseKqjQYvaFgjKwZ4yMDYyt10888lEhlEyVkDgFSXDxvmrbEGDLEsSaRSoul7EmQLJnXFf0E9qzgwdSozr8DRKFNEVjJJCL4o1Tb4pSR5saNF2SqZDWZr2QBZC3NZlsefPIZ5Zbj/hs6686iSF7++JWMB6+l0z1XmWULaV3OpN65QNZMkWkshXkkZQBWy4dZ9jzGkZYBUpHDFkCPMawa90tgj02JyWvpvAxzomksiwTs7oRSYDCsSTAisxpFYCZjylrDKCQTN4kipm0BywqZNQDrYr6UkoHOut8gCAe7Chkz2ksAhLy1Qcgw5YuHT8isVsC+wqHZh6uwghgdW6RD8ngfpMwA6fgd+lwPZ+YSQrI6GYpXnDH2FpLqaNyXAlIVldBOPbyYzREfqgczk8lERsMXEsUjSqfrzXPxa00F7dOYjGEZfQi5OpynkbsV8wUHDDRHUqMjmoRZvkX0KQCh7u4B1DSfKuI48WtNeQM2V+/FZyoFrZQGa1nMk8rZo4AVcxZzkfM2mcoE/ZcUpD+JZRJP2T9ghXntfGGS4KUyuDTq0lhh/VYncLho0/QJigvb3YJ5TeIZc/k2mnU9xLLcy4PBkKBXXbSRmxjGWHU563XZjvFkzPld9/XzfnXvgfjNpppqGSBHXlayq50OJcGNOvIzqyQ4Ba3cr6/SbBGwJzMFrN6OGNZNwGrg+G52JW7BOLYCZBakjVs2Aat7GStIxbtXD9/Qd5r2x8miV0A1XeZ3ILrsmrtTiZVZYg63wtaSjFmQS/O0OihdOc9ndx55l9WDgHXPef4KLK9GdN+lx/Ynu/5+FLA6/Ghr6261W7ZuRiA4SfDJgHXXKFnP7Tuc2cWqHjrI2bre1X/7JGQdE6/+jt9/BKz5Ztyxt0e+Uv4OrvrbAtY7eq1kR/sWRW4BTvvF2hpwoPx3Blg3D9ROgp/bK9g60/rzTfI1VnVzzO6iGrvKXH+bHpRGrTGsJ/T5iZceHD1sXPtBYOLcjdhUuzNtUuoArBsZx7Dui+BXZ9PspkPB60oWrHJg9EMqBUY8H4khzQmLjXJ/OJLXr17Ln//rz/Ld118z9Qpi6+iqyg3p/8/em3bJkV1Hgjdj3yNXIIHaq8hiUaRIjdRDqYfdYk+fmV87mvkNc+bDqEfd54gSl9r3FSggkRmrxz7HzO7z8IiMxSMyUYUqAlKygAwP9+fPn7s/e2bXrMRJ59nZGY1jkN0Z5K1w9q1XSvbq+bG9fFa1kwYYFBjmgFWdxuY7YHZYt8f6t5zlyk0aFxFuYhIdDJUwaYdr63hE2TBnyWCE+blcbjGpmssLNDGX3HmiaBMwazCqgYkQskQJyOAMLKkowNoE7rZ0iFUNrPaLjoFrMcxwAHIhx0QrIBk+kENur0+mEH/KtTojdKJuj4ALQE1llgKmYDJhKgUXX7iuoj/JBDtzjn1AMgsJMeo8Ae6jbtvaV49YQ3py577df/k1axweyYioVGYN8GzQZe1qPjOjFJSSa9aJylyJiwGQWLNfC6zRlQxdQIVLIGgL2euRjfuQAEOu3LMRmGIYL/VaFvWurNdFrumYEk8YLCHPFoC1Gw0pTR0NxQ7iXKv1I6tW65SP4rxwIIIfxAhFAKszu/fKT+zo7JzXAOOhUm8w6iawO2BYQzYoDL0QzxJMtTBWcU7oXxhWlYp5u3N+xviYq8cPbTaIrJSbWbkowyfmu4Klh+PuyCNi6OD72FqXX9Opunl0146OzwkVhz3Uw06sUIJTc1lAEoCTEuEhxxUAqmpqVUeN3zCvmAwZmEuwrJLdo7/FsMpJmTnDrm6gTPoAteEwg0IdsGJ5ZmB9AVZRw4oxiHttMmHEUieaWivCtZCEGP1JEJzTfYFzRr9jIYALEjQlkyw4GkSsSdWiABjZHPfd78E07MCqtZpkxcyhndKkrNPuWS6XYTwVWHAwvYhNOjpsaqGmD7nwlCA0k8va4dGxlasVseQwZSrkWY99dHRkh82mNVCbXZ2PdewDwFemUHoYhmuP/krNsN4qYA2P821TzkUWLDmNWJxSOCj1UgIsIOo5uNpUzx9EDmKX1qa9SXzuL5W7xC8hP/h1GLLphbz4ouV3/V2kBSJ3ak88t7jJ0vsr/G75Fb38/opnMN8TYF3uiSQgTdam6ny8r/1Lywv0kswuAVZ1YOIwy/B+ebRsujbpr1u6vewyUbs+13xew7p7L6f7xl/oVt8tYN32UN/jIuy5y/VfS6DULc3ZjIX2bNi2LgjPhBW7Tz4MsZvtLdi+xbbmrP186dkVP7iXn8vLz+pVO9z2zHQp0sLLIXmcdJ2xdw3rbfZiYFg1p3IpbAwyXRbmrCtlWslQOD9nvTS1LcGGz+7C7yUrDB0k92Ct3OuYgU0M8i/8nrJEZ1lQZ/flV1/Zn//8tn31+ed0CMXkFuwp9oIom6OjQ0azjAcDsnqKFgEDOrajRs1ef+HM7jULVq8W6QoK+SAAVS5jYoMQb8MaVNVRYnJPR1ZnWgWoJEsT4+A1pjSOgnzYY1k4uQ2AVZJKMqajgU1YAzq0GcAKmC8CVEhWEXXTkxPrZEyDJgFy5XXic3wf8lFhXwfzBA1z1ovAAgDXa0EBxPqoT54ZDY8wqddkVOyRJH8zq0AmSfCD/hraAfovGO6whlcyTMl1s4zlgVHV2Qsv2+m9+1ZGfSom9zCqAegZRpbPIPMU9ZdgfMusXT1gbJCYawBv1tuizymdFsASoJ5S9k25N8BY1GUtKByCx3BYHvYZcxP1u9brtFiDCbda1AGDYe1GA9Wx9lWjCfAPMN04PKWLMeSl6BT0s8aRZNhHd16w+iEMqDIE95STAtwcHNCMCnE/uGaqme3bk3aLbsqIJRKJqUiVqN/jdTg+PbOzu+dsJ75bKRxYvZyxSj5jZRo+AbhJ2judZVWfTMZyYp32E7t68rVNxj1rNE/IZmPRgBE/gx7BJiOBMjlKy1FTCbZW95mDxDhPmXdnnHOrmBg5CMuIacR7STnCupcBGMmEZrPucD3jogjB+VQLSWNnSCkJjpDtOrJ2NLXBGKzpAUEtHLiLrDtVnSzGoBaysMgjUMpFGkqyh/q9m5ahr7utHs2tqnWYTwEsi93FQgEAKe4TsKrFMqTtGE85KSgKeX0+VQ0rxlyj2bAanH1RIwvmv1iwRqNhR0fHfH406g0C1gWG1ZnGwLCSkcc9OZkkTJcSb+ab1K6mfvmlfwOsb46Aqp7Feh4Hoy1/MHMcLL/Wkk1ciF5J3faECVOqOcOWHTtrqLHrmb2u7gmvnMV50xzgxeeW6M5tr362ZgnILl+NG3AYW3sxyb5qmrF5LARAK5VTeDdvuqpbm3DDDZbBcdoJWbo2Pwes6S5P+idIuv39aLda6xKccpK/Gl9serTe4qW5hV0t7iI9WA3nvboJt9CwbSNuzSH2P/L+31zX1I0AMjm+0j375odZfONdN0FYvjgp31j7mC7ddq8JsPZd1bs0Oj3Sga+UYK7kbEEAoA47Fy/Jwlt/sbND18RREQeQRgYX4YCAg8OwgC5Ys48++sQ+/OADe/TwgXVaqE8dkB3EJLhAUGH2wosvMKuzygiVLP8OsHjcbNjr98/sbiNv5WKGzBcyWPOIZUE+KKNWlH0Z4jw0MZnyd2QBeU7OXpHl1ElmnBVUXReALmpNXTrn9a4BgAFsKJ/zgnJRmi+5czCkj5D0Amzi+2CoAAxUpzjlxJxgFuwWgC5dlDOqSXRXX8pD3bRKLBhA2Vi1jDNNUEPW7Lz2bErwCYACgA+ZM88Lk1lsD7aZbOTMirVDy5UqbDekstVGkw6s+azqVBENhNYfwE04C5ZMx2NuKFhWAMWMJNcG2TUsU5y51pVXn+KasXYTY2MIoC85MOpCAdYIWgc9G0Rd6/faNhgObTI9oHNyF87RUd/avZ51un3WPwIQlSoNqzVOWJNKxg8SdLgijyZWKFYIZhETxFpX1KQeGCXl/S7caCP+vdMBSB5YbzS0CHFQ3Z4fWzFE6PNwDdCflVKFAA3nAjfacjFn1UremtWCHdUrBEdgh1Svi+gZjXew5nDf7bSe2MWjz8gsHx7fs8OjBmtwwU7i/HUrYmxizGG8YHyIPYcEmswq5fpBpi7ZNSf3AOwcb5IMox/iRSU3XqOkHDWjzLsdG7h+MqdcsMlRIgyADnYbgLXdHVqrN7EBy0pVO4tjUHZPsyuASkmhMW4wBiGDBuDX4qfYcEXhIGsV8TV9ym4hB6aZFxyF4Uzc79MgazAYWqlSIvhnnm6xyPIAKDfAwuJ4qLHGfQZmF/XrkA+DcUXEEgDr4eGhnZye2CHHM+TfUGAgj1b1vOFZxcU4SviRDx1cgsEepwes16Y5u1GNjpVSvgWWslf57PVIMSpJmEOssZGsS037etwIWL0+ed0ydnAOTnkma175i/AysK1c+GQElMuFfXqY7OpVYHXVazxcr43Afdvcacvnywv/1zefz29vBljnLsw3bPItfT3V8oDfX75Q7KzyugY8B6zpLs3N7rt0x/hRbLURsC4/MVKe8XXTpeQXb/HSLN9fe+RnznexMcl745lfP6NbPMdNR146zOZ+33bxbrfN10yVlg+f9tm46XvLn+3Bqi6OzGWA+N1X/0KGegnA6mvpwWhFmCtZqSwpbzBFil/+S0v4xG1BQsfT04p20kSDE22s6Pt3mRfJSbSkXtyH102Bzbhsteyzzz63Tz/+2B49fGjt1hUltPlchmwI9gN55fn5OSWpZYLQnA16XYKrk2bdfvLCqd1plqyCiJVijhmsyAWVRBEZoJ4lCiAF0IgMUdSuElCF2BJFiGBbsrAz7x+/jKH+UmcAeSv1xG5MJeMlSDonkAAj+gTOu8PIBv2W9S8fW791SaaLTKqpjhbGRJKZqt4Pk3XUzwHACmwAAKDGEYwsgKzYH20vqXXMKTgQYWSI9zO6PDjDgtE0A/gSYKUkMgtJr9jZcuPIyvUj9oecX/MEE5AUA6AiGge1iZkZ3Fdzls3r+zKzgjGRGFrJgMGywm1Z0T3hqhOwQiYLti1jBKeTSAZGAKyIuMEPalrhrAumDX0GcI5szT4iT7o96/T71ulHBKwAg+Vq0xpHZ1YsVXkLcvFgOqOZUrl+aMUS6lBVywx5cPvJhbWvnlin27VeNLB+f8AaWRhejbBIcHBA6XF/AJCYGPPxmaBeE0ZGU8tDfprNENAXCxmrVYrWrFWsCuCUObAiZK35AgE97gVIdMGcozb38vE31mk9sGwObtfH1mwiuqXmRlnBMMkzU/FdMOSU4ea54KLrHzKRvTY0SK9xP6Mv4MTMRaP504ksuMvhoQpQjTO2hyxYztWQqA+Rhcss1pFddQbW6k9s6IBV5dAyadPCBWKFtF+0MbCqiucRkMWPPs9Yu4VSBbNaHTJd1Ipq4i7AGvH7kAyjb6CYKJaKBKRgWHHOURRxMQCANbQDtbBgZGGghR/UXzcPm1RnnBwdLwDWULMcL+7g+M5Og9E+ZqzNLQFWnnT4n/XwaL4Wuu39GZQg832qJhXPL2dV3Ujp2ps6ORA2MMZbASuf5+vbmbAy2DZZ2DIfmh8j+CXEZk3MdHLn4QT0iXtlRfMSyw8ai370bUB+2xXZPLWaS3evbbfgVrT4aRqGld/gvR4UQjfq7lv88q6Tsu1X4jlgTXd5bjJW0x3hR7JVKsAazjVlr/7wAOv+YDX5AJ0PiZQddZtjKHbo2/YYX3fQ22vzXG665QS3P++u72BTM28ZsG7TVN9ej81PU4A1sgOffQSzjfkkLWmcFFyBXTqYYGA1LhcnDgKugiJxHU0ApiHr0evC6PzoUuAAlPGrwWhojx4/sS8//8K++OxTu3j0iDJXmhNhcjuD6UqWstTDo0OCwVqpwIknnHFRI3rSrNrr94/trF6ycgmmS2UrV8pkZUIGJ4AKJ3OQrtLZd0KwmCsAMMIUirN1yVhdDgwXV4JZn9zLeCqgVzcR4pxNv4ebcTBeghsvMy7JsA5sCGB09Zj1mRFNhfo2jABeJzbBJJlwHs6viOpQb6KekKCAk2jldBJ8jAFYcY1wTEzw1U/BsIST/jEMrrxGF+1jHAqAzYygDZNa1qXSVbfKv5frTas0T8i4kokEUMCiAYApMMwE+ZuqzwTAAMsnEytJrGO5NSKBMC7AaAcptQMhjRlIggeUBU8gBx5GZH4JWOm+64AVUlvUAnumJuoxIQEGywoTIESt9HtgX2dWrjWtcXjHylVknarPUFtbqjYIFGH4Awl1t3Vll08e2+XFY+v2e5S3TmYZOj5jLMB8CwsZ0XhmV+0+ZbxguQGEaqiPzGYoE754+I1dPf7SbBZZIetmRhn0KRj+olXLJTH9haw1yhivMlJinTNvOdS1jqzfa1mvfWHRoGWFXNGa9QbzSMsluS1TIoysWQBO3kuovYXcOtyrIUJGjLnubwFXOl1TFgxGSgsfGJ+s4Ua0E8BmNuuuvKiRFQiaInuY24MVnpAN7g9G1uoO7bI3tsFYY5VjlHEkcgkOoJVycwenWgDT2IxNq3xe3Wr16OJbq8EdGEBXDBEWZ7CAgH3g3HGuqG8tVxFtAwdod77meISKQsZIOG4AtXALRlRRtVYnYD09PrWTk2Or1KrM5w3gOjwPwxMzgHC09aReYyzOrgzrwjsc5xoeGTE8SvtOXfNGSLznVFkhh1+a2bkL9Pz5rmea0/U7zRBSAVaCpacPWpfFsWHxU4uhviDqpRp6eiZmjYnmbXvHar+usF/qrRtOB673vY8NtGkdC5sWsD4bcuCdhteajTWbWPfnOWBN18fbxnm6vfwFbPX0AWtyQN/yZVleENpx99r8ZmD1uwOsmx8MYQKw+uGRBhnu2Hkr7o2trOpt3E+7ANZwcebL4BtbsPCySdEdKTbZ+YwlCR7E35MpZGAO/YhLNUFyaEyu4CcdLtZd+3m+Hhd63dxFESbzUSQJXmCs4Ag6sgcPH9snn3xiX372KYEEgCoMb7rtDifZiLI4Oj5iJuig37bjepWOn6g7BIt53KzYa/dO7ASAtViwSqVk5UqJk01INVF7iYkpTYGYEyomFe7A+Df/gKmCeQ+7RywrI3DgtIvJdOwU7CxWgpnQ5BCTfBkqYT80nSH75Y6rcEmNYCYF8xmA1b5F3Y71ux3WtyLCheY6I8TiyHgGNYSSBkuObDM5uEpijXmiQAPZWM+2JWgN8UHOuMItFzV/gNgo1cVkHbJYMKgArIx2gWtto2nFWl05pAC0mQMCVoCFLFhZ2D/lcnTfZb2s13/y/L0umH2Fg3AAOMMKl2CCcdUF40OCVV6/Hl2CIaUeg5Ue9m2CCJ5hnyZEkJMGYD+cwBl4aL0Bsk0Hc4Z1lrFSuW71w1OrHp7oOoP5zRcIuhT989jaV5d2dXFhV+2uRaOxzXCOpYrVj+7Y6d0X7fDkjuXKNZsc5O3xVdeGw7FiVuDOnMnKzCubs8uLC/vg7T/Ylx+/bdNJV67LznMDzMMYqMxtD8i4VgFci+j/KU3DMC5DjTEWZuDy3Ote0niqUqxao16lpBZSboFW1NUOCSxxX2Jc6h51sIpjQ9FAZk1jnZAyIwMpAl26DisfmDLwnMY963e5X63XAEiPAVThcOx5rgCv0Whkl+3InnQnNgCC94WbYLwmR29I7AHaIe1VHWxoo2pqFWmF7wwGIxsMxnEuahylhfrVHu4RGEFpcQbDC2OwWJKhE1yt8UxQEyThZX01a5MhA65bEVnMBUTl1Ozw8MjOTk8JXMHQUhLsKoK4dCEsu/lcGX1+BOaXhlJLCDHFUzh+lidASYqvLW2y7o3gjaTrsxbi5HiMa5/YxTJz5x+meXtzbGzC1ckP9YBaeXo3lwbHs6pgLSR4N391xbWtXAyiQZMavjDDWQFaw+kttzwe3bECab6nAJRXfncDU7rQOSnnD+E7m0Dr3HApvLN3H2U/pG88B6zprtbTmEumO/IPbKunC1i/g8twg0Pwq1tMGdJczutNuEGj0hzw2tM08QJaOvTmljyddl6Lrkm2d91LdeFttaETtswJ1jpTpDzVtW6KK5qUcpc7XdFlwBqvyPsrPdm312S9iZlNWLVODvFYduoL+MEtN8TnxMZKPjHW9HLRwAmT2sePL+399z+wzz/+yK6YBzqzQT+yHt2NkStapqFKIZe3XvuJ3T89tMN6lWAVcsaTZs1ePj+x43qZoAKsVrlcpJyVtWpxnA2AQpCv5hW9gnpLjyohYGUGp2dvFubOwAAllART8qjBFVgMzo8ojxRYtakApMCCS329RlUGPJJGAqAiSxYAdtDrWL/XsWEP7KLiTMA+gxkEs6owH8ksMYnXnEwMd6iDDWtl4ToGppgZo2SlJNOOASuYJgJXAIGSlWpVyxdynATnEScCF1lmd0rqCQkwmakg/10A7Rm5KKOP0C43f6JDMOSrCSMrMayq9wW7yp+YXR0Q1COmR9mykQ2jyEaUtUKOOqIsmCxrT1E3s1nWCuWaNY/vWf30nLWLkP/22m17/OAbe/TNV3b15DHNvPrRyEaWs0yxYpVGw07O79v9V96wuy++apV600ZTs1Z3YI+edDiG0GdwZsYYhZT3qNmgnPxf//v/Z59/+EeaJgWJNq45+rdcqVABAMnwbDoiuw3wChl1vVK2CmTW+SzBF/oK0ueoe2VRv23Zg5zVKmWrVoq8Zhiv6DuOF/QZxpfXJQoMSm6bAcsbQAvZStVmEqz6gpEicsSwAsyGZxMdhQlyIUGfsX4TIB1SaLCrdKgeT+zismuPO0Mbkrh3IOHRKDgWamEJWLOhFtUXbeJ8TbD8GsO9bsRFD2SiyhRI38OxO23krwqo0gGaYxYLRRkumNQbdTtsNghSeQ+NhmRdcbJg/huHTauCHS0WrVKr2dHhkZ2cnLCetVqTS3AcaRNMl8KaHMoZmKc8tcNa5eaAdaendfINsA7V+EIiSy7QH2BW5YAeM6mrjrnHvCQ1YA3HuxHTuumFvV5jN39FSYVCPwAu3iUk8Bve8THwDSN6Ib5tDoz17tL/SFUw931Yvmrr4XviwuwAWtOwrPNF5p0G3A9u4+eANd0lexpzyXRH/oFt9XQAa7ITvoNLscshFuQjN2dXE1OBJK31HY+CVSjQO2XhFLd0VALwxCewDUiuevqHTtm04huLUpe6auN3lgpY1s0XNnTHyrlBqOkMsuqU4ynlZjuNhbkkeP7yTcrFwopxuCwBhGqVevlizccAQVF4g+v1HdfIJaVpQarEiBVOnvWyDywswNjV1ZW9++779umHH1qnfcVJPxgOxtpkUMeqiS3AYOvJI3v9/iknkwA1CNY8btbshbNDa9bKlG6W8kamlbJAMKou6yXrlkUtIRxt855D6IAVcS/MeJWzrdhX5Ji68yLASF6urW7H6LJLSVxpAEKLXxlM8b9Y7cf/QSpMh1+4pSr+Bv0QgA4mWGDahv0ePwfoQywOAIpYV7kJy70ULsNyXYXkFyCBf2jwKrAo+R/+HyBkRlDKOlPPGRVozVsezsn8LNT6IrN2ImdlgAiwdGgO5IZgpSAVduY5ANAwGCVLlNmS03tipikLlmNwfN1x/mD1UI8LIygwrVGX9awwhqJjMmXBAPQ9stGQpop1nlifcuC+dUMN69SsWKnb8fmrVju5Syly5+rSvvjoPfvqk4/IqqLeEWDsIFuyXKVplaMTOzm/Z/deed3uvfSq1ZtHqO61Vrtnn3/1rX170bJmo8r6zdZV2776+iHraV+8d2bNesX+8Pvf21efvmvTKdx3vZaU12RKBvDwsGHlcoEOwoOoQ/YLY7gCaWsuY+US4oSQ/ZrnOOeiRb9DCXAxm7UaFlxKqAvGNcUf8NsY7hg3Ap0+e9anILDBsGJBhYPWlRSoH45NmDTuIHWnKy76A/XOzqxi2NCgiWPNlB8LltQyNprO7OKyZw+veoy1CdcTh4JMGuApMKxwDg6SYI7xBbk6JL8Ti6KB1eo1jkPcL8pIzvL33W6fQxgLJ0GbAQCJH8Q3HR412b+MuqELdJ9qAWY8o+8AaI+PKK0GQAXDip9ms0FJsRYCVMsuhnX+1sX9x+fPdGKHYLlvyrCmelqvevKvQTQeCRbn6boDcLIs9doh9wGr/oxe2/xVaDYJWJff/cl/7/SiW9x4cbfzPuIpshRAipY4VmnpFb98Pgt79xKYhYXWVdOJZOTOUscvM6+rwObGBfgVHb4VsMY1vNsmO6kG4y1utGoCmGb367/3HLCm6b91eod03/2L2monwBrPdlZ3Ubrn2vJW64QeO1yGdAeOd6jN55P5HY60/n2wtPfb2OfGg1171iUByx5gdd8GrwO54QW6DtBee7EkTmgTC7tLO5P7STFGVkqC53M9Hjnxyt1Yu7FLM5PbghmhSzCiMDABTExe4tNJvHQJuuKW+MgO9XKBKXVWLz6O57EGBi+OT/BjKRPS4W9weHRAjMnq1VXL/vynt+2TD97nhL1cLCqGBU6yHsGBusBup2399hP76Yt3rV4pEshAZnl6WLd7pw3msVaqVasUzEowW6KLK0yblL0KKaVkwYio8fpLMEtoHybmk7FALFx1YYYEJiu0nHWfqtOcx9qodizuL6+BJWaENJgSNcmDCcxopOSxLugHj7RBxuYoisgYA/ABGDP6BuyW51kSrMGshywZJmVgWZHniogcsVCsA0xcm2BMAodkyGPxo1o3Rf1ADgx2BiwNAGouM7UcmFXKqCFhRe0rgBBqf9FfAkToO15Pr1uN5dLoH9SvOsOhGlaAfAAkSYHJBFAyjWulUHhFAAAgAElEQVQraTClwKxlhRx4yL6Ce3AA8aNR3yeiqCdFPMrIeoy3gSkStp9YoVy343uvWOXwlEZMn3/wrn36/p/s8tEjZrXCoArXNV+uWe34rjXP79n5Sy/b6d37VmsecpxA6XrV6tof//iuvff+R2Qtp2OAKxk9jScjq9XKVinm7cnFY7u6eKDrGu4ZB65g+xCj0mzWaLrVbV/G4wTXC7E3jRrygkusO2TMi03JtA77HTuYTq1SBKCVBJY1qVx6kNwX2a5x6YnT+xinjC7JynAL40OO0YXYEC04qwZmngAvX5CsHCXcYKdQE826aCOrClYZQB7MM0yXHly0LRoij9bNlfz+xD0vaW6OLr4AqjBOotw43P9gV2cyVMKNgHuVwNkg+QVwtZg1BxtNNYiDdFxTfA6Qi1p2fBcyYRwHYF99ApCbMcTsnJyd2p07d8jGNhuH1kAOKwErGFYt0gQ5sJhmMdLhWgL0HMK8yTNmVz5/NxkWbX1gr1kMXPk9Z1UDWKVZmrOqvBF9kWrrMZcUYFzYmr/IFjDocvPS7Dtss+nduAOzqN2leNEubUVdSzCx84zsDcuvfhhd/+Aave10A6MZ/3dNS9eBTfl473qG8wlI2G8cZxNWgBf2+qwB2G29uv3z54B1ex+lv2vS7etHvdV3AVjT3ejpHnSrX0S7XaL5pHa3723begEIb9v4KX0+f5+tQ5I70o/b2rkJsC5/d/nQGxb0rq1qbhpE+3624tyWJcHrT+8mM4T1nQq2BC7BwZV3QcbqX+NL16W6+FWQlOo72ogsjANbsoDOHgsohY08rsb/LQMTjyBwUKuas2DqpBo61Kv+t3/+F/v4ww9Y40dX4BDZ4ZMWyHt7nbYVMlP7yYt3GCES9Tp2MJvZ2VHDAWuR5jaVYpZusQSrcDB151pIWZWvKtdVsqihPhWT9UiupblKw7JwlZ1CIgwWSvWsC5O7ULdJ1hIuuABitJP1GmFnXsGqAlTCZGgYaTqRzckIh4AVda8AnZ6xCpYLIG4AaezYszE1kUYNLFyRlXeKCb4cYsGU6QIpHxZgAvWtBLXjCTNoYZDE8yAgzRAIUS7NXEwwqlnVqDpTywggslAC5TLK0vkJiAJYF51xFqussaX2UB5LSTUAkS+UhMHEz8cxyzrqtWzcRxYrzhnsKqTCA/bDCIZLzB+FFHpe1zgcjayHOBqPC8rmS1ZtnlixdmTfPvjGPnrnD4bEn3yxboPegPXQWHBo3r1nd155g7W6p+fnVm0eWaFUJuOGBYInT57Yv/3rv9m//+u/W7/f9vq4ifJXkes6GnN80tXWrxvVCDO5gAI8I0rp+PjIjo+bHEPIbYUjMCJecJ1LhbzVwP6z7vKARmH4Ha4fYnywcJI9mPF3jBPi2JNsFv0fQJVuTGWeUjCeWI+KWUsymPOacU2whQRxH2aRR0zA6g7VOCfuDWZMU57vELWs0wO77ET2+KpHs6sQm4J7CVJePQfg5itXb0QRQe4OppILGL7YhWvY7/atWqtxDKIN2BcAK8AnoopQOwwzJX4HLO8AiwJuvlapkEEVYM1z/A6HA/YvxrXk7jk7Ojqy83vndnyCjFsBVgBp5rS6UiCcgyZ4IRJgLrM/RN4rdN3Lf1IwlrvNPlZtvYjs6MTspkqSAM9zrLe9UtO2f9/c1ev737lFW76w2XYzTNCTr23+HQsvUHG48mHVdCH0csgOXzCr2tCqsP9QksGykg2gVe9XXeddGdbQjGDMtGzQpHs6vKVvu++frf09B6zprsduz590+/xRbrUXYA1PnKUeuVmn3+DbO3w1sT6ZdjEw9XW/Dlh3Xp5Mfax4w8S5zx+Q63azC7pM2ZRddrkCWK6FfStwdQBgjonmDUy3IpLqhFYB1nU4O9UOd9yINaz9iK/KsHosma5ngDrrxVsw1O8k67lcXTg/rI/KhNx5DoKJmlz2qno+TAoDQCVLCOYxyIJ9Nfjy8tL+5b/9d/v2m6/FAjNDcxQ7BONXwSE3P+nb3/ziTRrTtC8fE9icHjbs/tkRpZq1aplyyzwYUjjjAoQBnJJhLEqG2ruyfPXICtVj9Uu+pGnEaEBgACMeXjcwrhDWAuxRghkAgpsMEbh5XSvrYJMzFp+cAFSCUQT4BGilc2+oLQSDCoMlyV3juBpKfx34uasuzhNROdPpmECRtbJshgPpFZNotICSTWeKyeaBPSUTBxCu2lT2AY2ScM1Ui0p2GP3HXFV9FjNRNFgC6+cMc/LYYVEDfYf+gblPYFh9OwIYAvkBQSsWCkb9tgPWkWpaKQuGPBigZyxZ9RSgXoZArPEdArAObTSlHlYMeqFiX3/9lT1+eGFnL75pJ+ev0Gzp2y++4Pm8+LO37Pj+izQxQs5soVyxPEynkGs6ndrFxRP7w+//zX7/P/6HgdkFMMBzAtLYVrtjnXaH/Q52FGAmuEJr0UdGQ+hT5H7eOTsjcwppN6J0Lp9cWKd9SYlsLluwYqFI6e9hvWJ1dyCGAddw2LPpKKIcG+ZABGEErgD/kptjoYXXJ2Tqcrjp/lt4fUH+DWCXUY6s7j0s2oCN50OBzwIAbTwrRnC1piBCDtVwZo4Q9TMxe9KK7LIbsW6YbtphQYOyYMnKwahCCYDPWXMLmb0zgzgeZNVgrJuHRwLibD/GE+p0FaHD4w4U35PBswAmZKhPLULGnrdiCdE1NV4DMLEArBgPrHNl32QYaXN6dmqvvvYamVaAVta0QhLsNaxBHaHnV/Jtq+zapi8qXHvkfieANfHE9QiquVHUji+BVZv7sz75Lnp2AasvKMTKn/k8KDnWF84lsS2uJVUpoVxjqdhFzKoWMneY+vnrICzA+qLMir5O7nVfsKop8vVonHgheaMm/BbGyzOyi+eANd2F2HUcp9vrj3CrZwOw3vBy7fD1BVC5w/c2XfrVu7npzjeA3SWQmmxb8gG7Wwt22zrVrbC8yxTAcgH/XluCXbHauQLYXgO0qRqrjeKX1ZruSLbvKfQYJ6EtSPAcsFKC5yuyyXecGDJvMVG/X3nfKDAkktEpiH7OSgQGNkQMYNIoZjPID1WzOZ80YGIP0DAYDOzjjz+x9995l7WGwEZgTsA+BiZL0R5DTkGq2Zn9/I1XrJCHqc4lTYHunhzb3eMaDXHqkGxWkWNpNgPggNywVOMPayzBEk4nlq8ccXJCiay7sQajGp4X61nFrrLvWBvoEmFObrxWUDPuOINU0tdQeefOjUEeTKzhjJPX9RHw+E+ocRUzPfVoGpnq0KwJ8koCVTDQ4ziqQgyo9h2uM4A0JaEh6oKTXtTmFhIRIjwQTaLm7FyQPAewqggVAiEfC4oBEqvLSX/4MuXVMJ0CIB0xogeAFXmzLLIkCeyGKADpMJSaoiZ3YKPWY8qCQ0wFWeYhAO2YMmAwspBAs18QtTIaMDs0GgxYa2lZHCNnE8vbxcWVdbuRHWTgglzmtQOIwqS1fnLXsoUiHXibp6dWahxaoVJjPS/+tNote+fP79i//PM/29XFQ5pmAYgB9EXIfu202ae1RoPbwxSq3+/J0Rm1n2BQSyW7c+fcTk5P2U/I3UUtcuvyyi4uHpJxBcuJNsA87LhesUoJbCoUATnKiJFDi35B1xO0wqkZzDkqSv0eBPhk7apLGWXApExUjQeNHUUUFcTYQzXgsTes6c4V2Wbch9gcJktgk8kHoS3jqfVHYJcn9viqb5cd5LXO7ws+SwhYZSKFP1JhwglYCzTBVAn3NIzU8BnuUTSOLD/BtJiwoNzA8wHHQZvRB5Bmow8UnZRjfTquC6KratUq5dqo55aTMsZuhnWsP33zp/bKq6/ScAmsLFhWmIyxbMEXcghYPZoqAACMsyYWM54Kw8oHbOItsv7lgLaxb/1eppGWP79T4Ob1b6oAWBOy4EXj3zkjuMPrLrz0dv7Kti8IrK37s8RGJ3o3qKXnC4KTaz2/K7uabAXHSzDYS2Rfxy+Bp/FSTzRgM7u6PM629fKz//lzwJruGj3lYZeuET+Erb5/wHoLl2qHXWwDJPtcs+8EsK59R65DhdfPZB0E1u936MS0nbQnYI1fdMsNXnoDbozRucHpLLOsydNNvlJucIi1PQjA2o481sYntmJaBEL4v8QesFYJEzf9XmYp+ntc7+UTJvwurlV1s5Yg4w0T1PDdUOejPFHJR1Eb1+l27atvvrEP3n3PLh4+oIEK2aRshhNVMIGIAEF9WnAhPaoU7OU7JzZDtumwZ5Vyye6dHtv9s0M7alatQrOaCopI7WA6tkKxajlka3rNqsyWMMnP2bTfsWypbLlyPTZSohQ2gFQHpeiXYE4Tsi4FxNUvinTJUqobskjVvZLohp4mWB0LaIY6Q8l2BSQEOFXnxxosAt1g6KO/62Ko7hYgTtmqqnEUAIebb0GRM242pf9mvB7VgSP2jRphSp41CuPFk1BzSLmzpJI8BmNKBJgDOGIdaxKgM2JHwJmfucGVcjv9CMEpGUwq6lUhB0YdIoyXWBMqqfRkCCmwJOVgVwnSHYgBoIxGEdk6GIsBsAJo9QZTG8+yli/VDbW7AKuQKAP8hvxasInT8ZRGTbWzc6ufnVupfkigB5D1+Zdf2P/7f/8/9vmnH3KRAPJUKgUAPOmEm7VSpRLXWeM7uM+C0RBkp3fPz+3w6EhSboDv0cg67bZdXT7hf9EWANFKuWCNSoES91KxZEUsnsD0h9E+iPvRNRbTqusRFA1YFBKgUe2d5MEzXzwJ9XjBWAhSYjGwgU3EWEcfYeGIWbcTdwim5F/Zuqjr7Q1G1h9NrNUd2ePLNo2RQs0n/4v6ZwDqwNgfZFhnHOpXCbLMqJrod3uMngFLyrZjnDJKB3nFyhMOKg0+g3j+QQYtOTPaBeBZqVXYDuayGp4pMGnze2s2Zebqq6+/bm+++aadnZ1ZrV6nIdY8g1X9FxjWIOqkWRoA61OTBC8soyZkGbo2oTwjxNVQFREWiRau4PzZste7I6A5R74ErPEt+mwB1k3ytY3wP3E+ybpWllG4Cjy5eJF2KpLcLri0hzid8FmyP+OXAB+MiVriHZjRVfMtlSPM3+Xp2v/DBbLPAWv6K5xuy7/wrb5/wLp8AfZ4lO/wlU1gZN+hcP3wOzQo7UE3ANbAqm6vHFl1sKfQ1vgNkDjequXWmxw6sb9rwHXP/V4D7Uv7Sf5zA/+d9oqu3A7xFO3BIAaeYaMgC4671htD9tRlwsuAFZNifU8jJK7acQCGXdAxNLBpzgQk8xdxPExMYWLz4OFDe++99+zR19/QcKjX68pMBHEqCeAKoFCpVshSNYoZe/3FFyyXmdkw6lohl7Xz02N7+f6JHSLWpqCcUEax5MGMFQnEWb9J8yHlT84GfRtdfm3FoxcsV6lriYWT/2AUxFkFt2UECMxsUKPq4F10dDBdCqBVclrVuzpL7ReW2Zg+GachU3ARJrsqYxrWfvqFUd2fT74nislJ/sG/2QQHLTHzjX+jvQQCDk8c0BLQZAVgJMtVtSL6RswoAIPrmuM5DY4jRhkRLQBwQY56rWiLhkpqq4BuxhnWPDNZmcXqixasVwWjCoCKv0P6CwALiTSckMdyRJ6hrazzHYqdNs+lZU0rGPpI0lNKUKfW6kR2UKha5eiOFbBwkYgtAQCGkROuMdnQ4cimGB2FimWKddYt50olyozf/tOf7M9/+L11ry69hlZSXIxlnFuQs6J9mPsyL3Y4ZN8cHR/bnfNzZn7SFMizZLu9LlnWdqvFe4Duy9kDy8M1uJC1KvJbi8jF1RgNfQO2mqA1l1V+qEcx4eoCtGKBR+XDksPCzZkSx9gB16M4uMDiWbgsuw0sqsBikAVPWeOqOujRZGb94dh6wxElwa1un/mpZGt90YqAioAV8vgcF0aY48oFDtUfACywpnUEg6wSVRS4xwNjiL4DAy5XZL8PcE2prDCb4FoRZEjNUCyVrNYAS4som4JqZSlpdyDimaynd+/az956y15//XW6BIPFTgJWLcawWj9m3nAfQg1yDbDuQGluf2VshFlSqPAZOI+soQpm6SmfFA3t/aL4QQDWVZMA/W4Z/ie3XEjaCS7CvrgUb+exStuv2eoeTg1YF75+c9AY3sWLbP3eo+AH8cXngDXdZdp3LKfb+49oq50B64aevb1O33FPO2yetkh/l0u8ePgdGpP2IBv7fPHDOXi9hZ2n3cWm7da9nZJvrhXfXwaHaw8RM2LrBUhpTyNZcxIWNp7C1dzYHEj8xLDOY2fCwnpsLJhY8OV4jm3yExOCWEI2N2CKV5R9IkUTEzdhCqxtDMISJw725dvHF/bxJ5/YRx+8b1GrRZADySUBL+SsZAQhCVSNJ5hWzIQbhYz95NWXCUxHg57lswd27/TIXjpHrA1q2uB8ixq2KutYaaoEGSTAAdg+j7NAveps2LdC7US/CywpalYBAABcAfR4TvqvMlYdtMZ1mQ4A+T1N2BV/I0AbL34kXXKDcyUAEMArfngx3EWXbGtw8JQ5kwCrsx4OOAU+NfDF7Io95QTcY0+0+K7axfkYVLt4PgHEsgYX7G+YAOrzIK/kgRhHo9rCIAlOiJ+9MFoOxpQPk3VWhJDqWFUQTbOpYd/GvRZlr2SRGWeDGlUZUFEmjbZn4DqM4w7EsCbybyEnZuwN2MEZolhm1ukMbJotWqHctGyxTDksrjsWMAC2AVjJRspCSjLiWdYGo6kNhhOboJ25HHNeP//sU7v49lvrdTvM+sR3wZQCSENaHgDUmIoB1FnOrFqtUgqMmkmAWpwrwOwgGnBB5ury0tpXLSoMsLAQ2DPUYpaKeash+zMPAywF2WRwTSCvngHgSh4sozCX+zK/VMA3KLMByHB+ZI4S/DfHBq6JL54AANH8i5JGsJgAmv47qCYIPGfWH02t3RvYRbtvvT7ilhCnhLrimWUAonMae2D1ASRZvzqUzFiyZDDGkEXLsIpADICVTsDIbx27c/CM7Cv6hFLgTMZB75TZxIjDYb1htmCFUtHKVZimyWipVEYOqyJ/sA0NmXLI5y3Zy6++Zr/61a/s3vl5DJTnTuZzwBoepFSCTKbWSEqCdwCrW15Ffpj1gBXPH5RTYIFiU75qWrC6dTH0uwSsWxuz7e26/g26qkfZR3EUnxtqufw8zg2nodlcubCpBav6PA1gXVV/uu1Mt7UjLAbdZD8/tO8+B6zprth3Pc9M16pncKu1gHVND666kfdj9kJnrIIme1y+LV/Rx4mN9jjEtss33+UNdu61hmmK/fc/yv7fjPtgExDd1lGrLn3iOzvvepVUeKkNC+M28RJe92JaJx1fbtst9ORCS8GwtqJFhlWsRqhTdUlRqElNDuulyQXaJtaVKGhh/Id2JxdwJFdy91gHVmRahkP79uLCPvjgQ/v4/fet30ItKlxJxaLIvVagiIZEyJ3kJDRntbzZG6+8RAdV5LBCSokM1hfO6lbHZL8Ax9esFcs1y+Ulr5RhkCbrlAZ7LStr+MC4zjwSxsGdYlyKkj3GBkMqziOQjM2GHCCyjtNltwAJDlxDfaeMbnwhwCXRukgCo96hHnbvsk03xtKkRHWfrkH2fg/9KmCLzNUAkoU6/YoQxMrBOK5/c/AbsmIFdLCdtxP1ol53SxQTD1LJkAmWYsbX82cJuN0ZGafGRYKsHeAaJMA9r+lY9amTQY9/pxEWHYLhpgxQGfGaz/B9j2WBRFaAK0QN4bgATshq7bOmdYhazOHERlMw3qqdzeXLlkMdq0tPGS2EfgdDCEYuX7RcqWaTA2WADkcTm+VyBHCPL54wIxjAi3Woo6FFva71ushW7REcgZmEYzHGNcAaolOQ/YkxOKVBFIDaiLW2nXbX2u2WdVotGgkRsKJutZDn2AaIg8Q9n5nRJbiQzVgJzrfsf7DhzqqzhpTkOsEqfwhuMOlWjStNkbzWVUyu3IDF3OtzjGVImTlxB4gFRJ4eEMQCqIIlHbKGFYB1ZI/bXYsGWMTwaCZfVKExlU0tD1OjapUOwehLgHg2fXZg4yEimeSgjPtL0UkCZFEvIqDHYlWpUuL9zzgnSLkhDUc/I16HkmGsMUDKnLdCUTFNYFirtQr7gYsliPBCWQHqig/Mzs7v2W/+/u/tjddfs0pZkmAu6rjJjtQAWkzRY9EBKyTBHt+jwZf+6bxuy/lTU/Bq8d+KJgrM6nysp30B3mA7X5CclzA8JUnwUwCsm65KAKzz15qeUayPdj8BLe6kA6yrejhZ6pL8fPNoWYbX6a/dfBEyvIfTfzf9lsutv/kCfvpjr9/yOWBN14vpn1Tp9vej3SoGrGl67NqEOM2XtnXdjZ+I1w+wolkxYL2NJl8DQ5vOcccDptw85WY7tXTblVqr5dn6xTUbJE8i+Xzd9kbb9rkfbgH0pwCpiy8vP8iGY+13DTZ3lhjWKGCixMZabY5naTFgXbx/4n/x/epS4ARgFUANdTQ+qYu3E6gSoyWcBakdJvjIXv3444/tnbf/bK1H34pBdYdh1m6R2ZTMMRguYaJZzc3sJ68CsBYIWGvlgr1yfmT3z+rMWARIjTNGs26uwrzPAaWK2XLNFG8TXE7nhkkyHQEYcEltiHTxmlayRT4DEhh14xZnZ5UW4nXAlAZjYgwgMK8FBlCKZ6mxlFoUgAyJVFOK6WIwKAp1fXNgi770AQ4w7mBsDmg16Q5z7ABUrgNWSUUViTJnZynrDT+sRxVoFlB1ltWvZzCRUtu8/g77YhlkjhE+AviK/2E9KgApQB7rVRFvA3YVuatwCIY7cMTfz7AIgPgeAnvUjrojcgDvZKjFmo6GfboGwyRoBGn1QU6gNasfuSIHs52sDXtdAl1gLoBWAEe0lXFAluF+Wp0ec0EB3A5ycM2dyXipfUXjJIxLgFj8gBGkCVAZ2apZgiw43WIbgNp+NLR2p2O9Xt/6va6NqHrIWgagK58nE0xGMJ+3fMasmIVMOMcfSIazBwCrkoSiz/F3GpQ5+APLGWpZgxQ4uILTdClfUs3tSHXBYL0BqMEcKyYnw/5GfwCsTxAnA4fg0dj6w5l1+mN71OpQDow+4sJceA5wNcjozAsQ2el0bECXbxlCTcZw+pU8OF+EeRTaGuqjD2wYob4Y7sqIW8qz//DIoEyZ2cOIM/JIJfmh8RbC/QWQX4R7cL5gFYBdOlqLNeZiwXRmjeNj++0//md7682f0nwpGBihzcnczXA6OC8crwGDplsGrItP6yRoEYAOrtAA8uEV9jTeCwLofoTAsN4W/tn2Pr3xCS3uYOPhlucE4d8cI74g6ouq4T21aQa5/Bn+TV8Gj25aeOdvwng36INnUwq8DYBv+zzdpO85YE3XTzcYXukO8GPZ6v/4p/9z76WYp2LUc9OOXXPlY8C6iEpuerQwr9+wn5RDMeVmPu/cs907HGTPI+z0tVWAdY8mrsS9AR8kXXS2dN569cAiOX+za7ANsMIlWKZL8fzST5CmQTGqIazy+sbkREavaH1lDlhDrtw1wBrXTYZ2CbAGsI9JApiXVrttn336mf3h3//Nrh49IjjFJC2PibvnfmZptqIIE0xaMSlolLP21huvWaVUZN1js1qwV+8d270z1KeVJAHN4idHSSZACqXFUYeAK187JqBlXapLJsHYBCY11F6qW1zqSMMTYLWxSEh3KlW96tzcyAtXnZlVPWuodQ2gHjWN8UQxZPd5rWEAmUHDJrMqgMQQR6LrEoNRBy8hIzZmcmPJrljIYHolJWzi4rvZVhgC/G8Y56glpSux5KgwaCK7SgnzMOH6O5dJx+PLGVUw2HHVXYjLwUQRcTYArBN3CR72CfgApgLTShk0+yWrYwVnXDen0rgVkyvQCnYU4HGs6CTkizIDNm/TmQyfyGg6OB31A0M6tkEfDO2I1wuLGZAvA7QOpxPr9wc0cwLAw7XGdjB6wnVU/exQf4/6bgql2l2cD0zEoCYAWwmGtduHszHieAaUuEJ2OgMw4TjBwonYUoCkarFg5XzOCrkDQ1pLFqwrfgigFNeUz4pdxH/x6wAEZSKj3E6CRsp1C7x/AAzJvubyNh5h8WhI1cScYQXzhB84Bk+sD8Ol4dTaAKxXAKJgOsXIsi0kJmcEqnAJZoSP16PyyQHJ73Biw2hMFqtQknM1Fp8IoMeLMVe4pGwvFg587OOaAhQA0DP+hqy2nIzLFTCmkjlLYYF7W4s9AJ2j6dTy5bL9x//0W/vlL/7KjhFvU9CCVVy/mgRsDsShTGmA7b4twLqEdOZPVT0Zcb7oTzLlHjW107tv142TzwF/ADzLsTaLpxdrfBMlDKs7wNcX13zocnguFGJIz7V9aTF3kAPHBoOJI+0x9dh6Fbn4uGxAseZbm4D31gOt3WAd8Fz8/dNabHkOWNNduacx9tId+Qe21SbA+r0B0nhVbUNn7niFnxZgvd6MHRu2B/rZ4wjekft/86kN6+S1Dlnwt3WwxFJMOol1EubNG7Fs1PU0e1GxNouANYaSbjgSy1WdKY2BU5jIOToIwEffT7rThqgFl7iF3MUwShaidCTza7Va9uFHH9kf/+331rm8DKWQVsgXvM5MRkBkV2dTyjL7vZ6dNsv2y7d+ahXUyk3Gdtas2qv3j+yoUeH3ADhUJ5e3HIArAAideIeU6uZgsIP6MLiUej0rRaas5XTTGMol55EtoWZQLsgyICLYBYjJS5YY6mDjqxzcR5fkhthHvEgg9OndqQWDRTMnZ2adeYXsUqWunLbEuXzCpz49YY6t79eZJkmKgxmNM+sxY+XaUq9DjqXHdCkekQ1FrS/6D6yrmFYwmJJax47AZGjFbnH1gWBf7Gp8bAdm2Nck6nv9KgAQwBuks1iYSGbV+nddZs1zh7MxGEbU7xKQqfaW8mDsAyARYAbtAzt7kDUoSUdj1EO7HNYZ3wCEAWwAOKMuXIoh1QVgBTZnj1Mqyxpm1FQS9CmiiWMSwBfjM4oIuFVImuHnIYcU+xmMxzYYCWjBPRcgGFJh1HOzjvTnvg0AACAASURBVNTvNYxdqAcAWAvZA8vRIdhoMgbuV6ZmALBmxULeyiWwgJDAumu3Z+zmsGCTLygDmEy0GyCFhQNDnSk+07WE+y6YU7SbzCbqcidT60UArGat3tAetzpkYCHtxfck9dbwRbwMgGC321X/ubs1NkC/o34V1y8PxpiZstoGRkzYB84rGJEpG3i+0AXAin6SKRNq0cEE4zkytRIYbTcmQgRNqVj06BrIupGfO7KRmf38l39t//D3v7G7Z6ds51wN4AtTfr+i/1XDOrNaqTgHrDvIga+9gq/N3sPk3v8LEy8usHnm8fX1zKUCjNt6oSXRlc/O9qYbnjJSWzjlHQGrX5AFSBXQXKjhDt4EK67zOuAnB/O5UZ7eivpz7Z0eH29pgyTTveGyhv3GpnzP7gzslgbn6kn7c8Carnuf5pwyXQt+IFttY1i/W9DqT4k0V2/5Qb3hOwtgdd12eyxvrT9kmhNY9ZRMN2hS7n3Fzvb85rpFunTNTb9VCsC6V1M2ANdrRksxL+nNjoekr/CnP5u9tgyAVWBTNVLhT3DHDP/WC9hNhdw1MwmukoBV7/V574X9ByAbS+0o4ZuHqqMNmIA+vriw999/3z5+/z3rXrUUZTKZcMIJl1ROZiNIQyeckAJQIMPx3umh/fJnb1ipWLDMZGznx3V75d6RNaoFZk2yvg1AEoJL/Bug1OvawDJxMgwmt9qIDWjAwFIyTCaqGEfTYPtgNiSJq5xuxdZBYgrACnMmTPa9DtSltSHXMTCa8Qp8WB13IMtujE2uvC41xOj4tZivqCdchBMAlP1L5oxFnq728yJYX5EnGKD0zWtaY/MobI9zmoo9DfWt+B4MkKKuzQZdMa0E7AEPu0Q4gD/Rt3GdLZlRHyLsLzeuIpMH8yM4BMNwCceALNhdZcmy0tTIfZ0QT0TACsm4jJ8kiRVAC8wrtoFhE9ymaQgEwARnYzJ1AJpwEQYTiriYAa8h2Xd33QVoU+xK2/q9juofJ8jClflPHnEzMAMCuEVky0AAeciaWMlXsV/UxeEOArAL5816UDCPYPwAXCEVxvajMfeFfQAIk0W0AysWClbKZyyfOaA8GIAUoBUMq+4rLHqMrVSAyViOmcT5vEefsH4Tua0AkCWv/ww17ALTWBhBOzBkZIYFcyPEFWUIVAGwcZ5DSJmHE+sOZnbZG9qTy7Y72BwoIohjUM8THBOGUwDpYLiZ1eoLVQCr6PtQn1lwwCpJ9chjXARQ5TCu84SjL6XV0dCiPmqcJ5ZBTW9e9bjoM5gtVRAx5CoEGjAVkbObV6RR5oCLAfdfftX+02//F3vx/j0r4PnChQ4960IMF0Czat7xzHLASgOr3f8svBk30U1YXKPBknJ2l/HS02Kqls9owTzypqB1z2lB+l5ePMDGw/n63eLbKn40+XNGrtB0AOeG22ep4V0YQOuqti/m2i6B2GSjU4DWwKzOVTiL55C+7xa33GOamuJQq8HmvMX7D7DngDVF9+8PBdLt/Me01TbAqgfHU3+izbs07aE23UNL+4gB6yawGp6Qay7uMlBK7irZlOuHWHHQtOe4oS27jcFbOOD+z6z0Tb1hM7ceKJBj8bqqxnZq9nVxofip3BUArFc91LDq1aT6Nh/BidlRqJ+Uo2KiYdL8xe+a8IIm8A0B9gEULSlOg1xY/w0A/YCGLJ99/oX98Y9/sodff2EZutFiAqkVa7BB+AZyWPF7yC7xh9mI1YL97NWXrIYIkHzGXjit2wt3Dq1SAmCVBJiROASneU3wOSl1gOkyXsru3ISJ5wFjJ5r8aIJKuS9BkpAT+80BTsymAoT5JJv9wjiXpBGTx2UkjarcNEhdmsg+DTWnYPJ8Ih1cLGNA6+xlcOkN2bCh1jVE3eCoNKtysCWn1nAqizee4m2Ur8q4Gr8WZE/hzBt1bDbsiUllpIvOWZSPuxEHkC5raLU/Zp3RH86UOlhX28DeglmVC/RkjDrGkcyYID8m8+fls7OpZd1AiywvAA0WIsg26rqSyQMb7Jm2MkKB+7JRcjs9gFx1bJMpolqm1nr8yIZRn2w/zglMOaXhADlkH+XqC4CrGk+vd3OZq24nGPsItBHgDeBkrLEM52AmG6NP7YA1r4PRkOB0CAMiMJmQx4/HFgEAjwCQ9V0AJ9SykmGlARMYVoBXmcOwXvVAztn4O1yFA2DFbQngA4UB7xnGDE1Ut53NSSYL1hHM7pScLdvHCCGwyli3gNkRDZmmdE/uRBN70h3Y5VWH0ma0kbJ6LuBoYKGPYBwF06V+X5JpjsPZzAYR2FHVr1IFAYM1gH2qJ3S+Ysr9GTCd8rzkcozaWrC6ANi49m6W5C7cAK9wFqbEeDrjYhfrZpnZe2D5EuqKK3b+8sv261//2l68f99q1SrPQVE4WsRTjJZAP/4LAFMr6lmyz5/41bMCcc5BggC6nleod79+pKcDKFafUQxab/puftrv3YXmb55NJmNtknOuhfkX1/YkIZepngslli4IP/HndJJZXddd1yTWN+iX4Mh/24B1n7H9fX7nOWBN1/s3GGrpDvBj2eqfWMO6X3eFurib9UXiEb9fM5Yeh/P5evhgAbDuwMwmd7y8BjVv6jKUXe6NHwFg9VO6neu9YbSErty0sLClO9e+jBI1oYIe/qLbAFhXsa+rbpXVixT7zSLA5Fz2+vNOItgIgHX+a7FvDrgDQHOGZIElDHWXOOfEUE22Oa6F9elsMBAhIJ1OOaH99LMv7E9/+pNdfvuATCp6EGYonOyPIOKD/FETSOwbTEyn3bZ6MWM/ffVFO6zX7bRRsZfvNuzOSd2KRbiLFrgtJ4DIYM0hIiORSenRGzDYIYQGUPEaV05SWDsrgAXmSRNyfiIQ7+BIgFXADcwcWSGf9NAsKTgju3ESAa/HuoTP4jzUwLgm61kzmdg9OEySJNX1DvWJlFb5XaIr61a2FmwpmEFlooKhRI1kWCjUNQjy3uSoDYw5Y2aGfZuCXR1HdoAaVtayQpIJoCgwxHOiIVVAw+pTYVn1F6W0bJsme1OvhyVgpRRY4BQgdTSKWJfMHFYwnADNBNPI13RwimsIMy3WHWtiiX9zmYhuPEH+KjCCDcCwgbuczGCmNGNdIySmw37fBv0orjUdwvBpMmJ+b6Fc5fmhTpUgmlJZSHhlEKSiN383ECBJISBVvctKcYMwF1cO2JAQDwYjyoIpaXUWU//GNRNgVS1r1gqUtR8QsLLGGz82I3gFC1soAOgoVgZ1rpQK5wQKlZksN9TgAowOg9aBoBXyZEibZ4iQkakRRcc0HFINK0pVB+OpXXUH9rjVtVY30nj3BQqAUEqDfREMYBFsJ46Jc2XW7RhsuJhLAETec3AGjiT9zubm8Tt8nIT2EjwrxkbZ0PGtGMc34QKopheS5CLraFFSEAAHmN7+YGCVWt1+8Te/sr/727/jc6Fer7JPwG6j/ejrSrnIDNwAWPF5rSggvM8ftnfjynPIfcZig+r2l2caSbD6XQHXxXnIPmf+fdA7q0HrQvfHC3bzceQPy1gohGsu5+AAWhUVFQyq9CxW+UXSSG9dL8WAdf1kL1UHax1wbty3DLxT7STlRjcbZ9vmrikbsWGz54A1XR/eAvRJd6Af+lb/9E//134z69s+8ad4xWLAuqrNex53968tfWPVDlas7iabPD+PfS/Z7q2+7cu8dn8r5MAL742lycTyO2Wndib2lYZd5YQqiVSThOa1OpgbtYzSQwDWIM8T2xWUfQJies3MTyKs4vLISXC0wAjO5cVJ9jZMugILGJvlkNGQm2Kn27NPP/3M3nn7HXv84Gua3kDOiUl2vVYjU4PaNrAwmExiXwCsF48fW72Usbdee9lOj5r24p1je/lu0w7rcGbN2AFYlfHAykfn3FcuX7R8sSpw4xNtSkApGRYzRuZOU9wYsIbz4SQygNiE0RJrXR2ACuQCLvlkJp4PeV2vn7MyUufsOxnesCAQs3bziRL+pgUdnyA5sCXgdZaWDKKzp8pqVaYrzZJof4uJfriyAnQxsxlqQb1dkkO7UzNkuYOezUYAqwBnE8mqY8m0gGo4p3jiR1QshjkGqokFEvWRZ67CCZgZrDBNAtgbEdRRUks5rkyYeC4csFOCMRlqSe4J8Kz/KpdUzrWSE0OSHDO03gvIFQVQRfSN5Qo26Hfp+jseox4SICuyKOqSXSWrT3Ccs2wmJ/MvtI/SQQFsRNuMhhGvfZAAz+8XRUB5Y3gVIG1FbA4BIaW3YFpVW0p2nwsfUxkmHXgWK9rAyA3tis7Abk4GMAtmVWykolxQH4r7R/efanYhyUW7WatKIAiWdWoDgHeXK0vdMGdXlccK0Hpgrf7IHj5pW6sXSWaL9QdIiL1sAL9grqozhWBvNalHmflUZmoFd3smg4ua34Fl2W4ZDiX/hHICfC9IgsP+NLQyHAs4x3KlxGMECXD8eSYr9nowsOPTU/vtf/lHe+tnb1mnH1m5XFJ9K2qdZzMC/1q5bOVykaZveJagP+pgbsOi1RLbdm1qnpBHL4DVta9IdwTOw4TquhR4p/fPLW68cJpJenL5GM/Uq/86zN64VuDncu30eE+60iFegNa7QX+01/B+XD7G8ixqLWBN7HLLFE0KEQfQ16mTW7zw3/uu0oHd54A13YV6pm7PdE3+frbaCbDu26v74Kt9j+XdmHxkfb+AdccT2bD5jntaGlA3+/atj87l592m5q14m+0MCxNLkfGhfb9pQOscsAb0uE6XsHPLFro2SIKDPJfmKj65EogL8TbhnSzWxN/MsXxYr+t5xwXZ8FyiNJ9U832clB1jIuxGQTBsuXjyxD788GN77913CVgBWiCnhNnM3bt3yF7BlAkMDcxccAzIB3vdjpWzE/v1z39iJ826vXT3mBms9VqZAHTSvaI7cOX4nk+Sy4zzICsYTFVCTiqz91SzGoNsj17xIjbVgzqbSqOlUNMKaAQ5anABjh1svVbXJ+DsmwRoCcBW0l0B5PnnmsWEelj2d2BME8YegQnnBJ5g2OtKCQTHjIWZ4ocSXq8xJA15IDBLh95BLOklHxiYZjDc+O5kYDNsQ1Z1bBmCqCyZR8qindqM2WiXe2Ns8Q/6DeDX42106ZUlyx8APwBWgD3WLnuczWRMBjBEksCAifWmYC7JpIJJRHYn2pKzHF2hi+6ddGAHvn9eqzgCJzC7Autk/aYHNs3lCZoGiLehqc+Ypl6Ss4KBhHlTRBCNgxNUubw33AVgWseQMgNwo++9VpvycPwuSJJnAneq+4QyQQBtgTUBCIM8NKvaTS7AhMUiAHhInUM/zIx1nKxtRf0qM01VA4nvgbWEPD6wmgB0kCCzX8muovZ2atEIxlGSzhKscuEALJPYVcTbjKYZu+oN7MGTlkWoQ4WsGOA3Hpt6bnHhwIE0nZEptZ4v5CBzFaCWsTlYtGr3rFCUYzC+L9m1TJlwz0vWroULOitHqG1WHT7ie+gMnMkQsOLaoC5VLKXk//gc5xkNB3Zy54799h9/Z6+++iqdjwGsB4zrkRkdHMcb1YpVy6gJlmQZ17AOhnUNYF33/lp47aybp3j9Na5RkAIn8O6tvxoTr6qt+/5hAtZwWquB6/JUYBUOD9uoJAX16VI76Knsr8Nr0HVzd+4KWJevU2BW43fE1qv349/gOWBNd42fsdl5ukZ/H1ulBqy31aMLL4UNj+YbHi81YE0+4Xa4AOmal26r+LBbNt9xb4mz2f+bO3TJbpuuwnVh/pwUW11bBvU5duKltNuBY0XR/K0W72v9ysoiYPVBs8S07tqOVdtjgtZm5mOijtAlejxqiONzRgS/k9RUHN880IafJIbWvMN51y0zEA4Q+dIFs+crxch2/PqbB/beu+/ZZx99ZE8uHnGCABlorVqxF164T0nw48ePWT+IqAxMPsGEDQeRndby9sufvW5H9QoB6/2zI6tWKgTe00HXCqWa5YsVgiuAVQBYTGjJSnpcRmBF4/pHp5wJbEMNKSbQXscq2S8Aq+eA4nwTLGvMIrvzbpCNhUeBWNE5+yhW1PtPHeSxCgDIrnPF5+g3ymKDwZGDHDeYEWCF7FfSYMhnJ5BiQs7LvE3Fj3gYkeo74fYLAAqmMh8MpuC8qoWBSa9j03FkNkbdMNgxB/bsC/QPfuTiqtlccAR2eTCzU3OWKZY55gLzy3OB/JdSYNSvAlhHqmGFHJYgB0BbUmDWs6LmcyhJLo/GWk6Y7uQtXyxbvoB8VTmromaT2+CcvTaZgMlrb0Nb2B9eYwqgCjMvsq7RwHrdrvV7yHKdsGZyyNidwPaCAZZ7bjhv8t84aHDB9rsDICvE3VCeDSAuPObuydfryMNCBGTxMg2SWzYlr5QLy1UYsmFk1HI4sV4VABc5q5APO1MHZ2FKpjPu1jsTqIaTMkyfhmAeJ/zpIy/VDbJYV8vtBKohoY6GE7vsRPbgsk2XY95PBKcCdUHGLEbX2GYcZzRATJDuG8qGaYKGGlpk2SoLVhJmgGxIpgVwYaIExpjnSpMvLFbJnAp5rnQAJ/MNsI761YIVC+qvJLygMRMZ9aEdnpzY3/39P9gbP3mDbcAzERFDAKzox3qlbIf1qlXLZUqt0Y9oXxWA1UFwPNa3PJRXAtalyQMWepi3SnbV2eVdUOVtvBiW9qEFyKX31Q+GYQ0nsz9gnT+rVc/KxSWvcV6JWFNcgzSAdd1u+PZNLnimON5fwibPAWu6q/wMztDTNfy73ioVYL3t3kzLuN7guDsB1uvPz62XYXvTtm9x7SAbvrLH3hK7v9m3t3bGPhvsCViDf8w+h9z4nRVs68oa1lWFTrcIXDEJbQ881sbrb2ITpOUTWAatCQmwavOSAHb+d85UVwBWfUcMF9gnTAKu2m375ONP7MP337fHD7+1frfjE9OpHR02CVgBTr/99lvWrOIPJnaYsMMh9s0Xz+yl+2d2VC3ZS+dHdvekaaVSmbJNTD7BuoGzyRUrmrS7WylNdbwelkCVtZiY4GeZ06psVeU5hhVtsqueJUrZaYizcZDGGXfAIQ6E+M/Qz5wFxSsCsVxWDLf6JYBNUk+sd/S4Fu9PAdaEe68zAMFMhzJgZ1rJVgLgDRywIjeVh/GImuEcrOZKFcuVaoZ63uC2i+9Oem0z5KyibhRgFVEb+PFFDklX3YwqkZMK5jVTrFgmX2KcDM2GQrQJa2AhVQZI7dtkgJickU0GkAX32d2oXR3j+FM45gJYyW0W/x0NkNMKmfOEgKVYqlixUuNiBmNecnm5+BKgjmmWBUBOfs8dh4OEWy7KGUpx6exLUDzkYggiaqJexDpTsq+jYQz6sB3yRaEEQI4qwBSvjc90sU+AOZo2eW2xJp1gKiUzDLWcAeTq+ksSTUbc3HCpkLdiPk/wxAgYjlPUl4r90SIAFinEroOlgwxYEluvhYxltqqnpRMz26HazX4EwAqWFaZXSnZFf0MqDFBJZ+WJWW8wtiedvj28bFsvwsKB2EzUjOL8ACwB6gMTSTB7cGBYmEoy/JK/oxYd+bUjynIBUlWDizpRPUOUqYrtlG+Ln+EA7LUeJqGEQZmueQLVcrns5ltZRt/gO+g3XA+cU7lWs7d++St76+dv0ck4Go2t3ZMJViGXtWa1QsBaqwCwqo4VfVYFeE0JWFe+EZMgNMxRGGGjc17IW/2eX6krAas/y1Zqf77n9q5+965uFB+1a9rrj+HFU6Q0WGoDuuavWeTeNmfYB7DqfelqprA4tu1Af0GfPwes6S72M3l7pmv6d7vVVsCaoif5ENm32Zu+mOLY6w57/aspdpZiE5/vbDjblDtZsYdl1mtR0rlvB29v8U32vPd3VwHWMJlcZlivrz7MgYf/bafxl5iYLIzdJdC6HbDG8MdNcvbujfiLcPrsgGGNs1DnjZ3XnmrzGFuFPohfmAF5eu1rsjIyNhhKtnWxg4NEsteP7LMvvrD33nvPHnz5lQ0waYTrKFhCm9krL79k9+6d2+WTS3v48CEBK8AE9oZ5Yzmfs//wyzetUcrbYbVoL54f2slhzd1SwahCSqnaULKrqDOdyP02W4Q0WAZOYAmzBeSnZkPxoTOmHpMSslYBUhMMooyEgjGTJkGa6LmUd92gcUOmMGmfy6gdtLpxkjfOLwTAUMhhdcdbbicAS+mvgzEwbqpfHdMpF4CQn8M1lzJVB0ajESW9AKq5ctXy5SpZVjkCDwl2Z0MZYBGsUvYsNi0AVgJ8l0ITFDI6JmuZQtly1aZlwayCVXMmMDZyAgAZRTYd9Gzc7zhg7cvcCeczQC0pgKCAKtlAOnfCIXZgw6jLH0wCy5W6lSo1Aicyi4WiFio8jxYyby4woO4WICfUh2JBAP+Xy7NfCMzAXI5gvKQfmSKNWFfNjFWCSTn6YvEHoDUiKzuwMQDsEEZKAN1i0cOxKHX1WB255boM3MEn56WUQ0PqO8+35diFpDeLOBvE1cBcyc+TdZtgiHWvhfuXhlQwZ8pJlovrR2Mt15ny/sMYIGmv2s0omgqwDsAoT22MelX8188z1Lj2IgDWHk2Xuj0tLoDZRt+LYRUzitpPxcM4MHVjKuW1iqVHLW0UqVa91qhR6osxppibvJxaPTopjEFs0+305OaLc8c1m8ggDpJi5LCWymX2daVaJjMOKTDAO9hUSojzBXvh1dft57/8pR0dHTKup4sc4OnEysW8HdYq1qzVrFapcJGAJnEBsKaQBK99Q4dHrT8+pcxXLA+Z6pCZvOF9dPM3wPU9JB9TfB7Gaok1D7BNGtqn0cAV+9yNgF68IpsA6/Khwvs7lvUnpMFh27Rzg70A63OwGl+SVdf8OWBNd8PtjxrS7f9Hs9VWwLoF76zDHXt30PLTeY8drV+327KzlKNm/WYpd7CuGYmvJ8HSlkuwtLcbtmGP/t7rK0mkuPz35JsmeTrLK+BrzI/2ag9nlPNvxosFfszrkuAVr05v602ugBhWgT7KGYPLYVjKDXJe9lncuETb5yeRvDe5ZcLZNh5TsUmTcBcmyHz5T6f2+Mmlvf32O/bxBx9ar90iW4W6VEzmwbj88pd/ZSfHx/bNN9/YgwcPKdGELBgTWUTcVPIz+8ff/K0VZhM7rlfs/vmRHdYrdE0FY5rPlxS3AQmvSSaKPzTpYSarJvSUkbIWE35CE4JW1T0qk1Isp8elYPLqdXFaRVDNHXuFZjgAuZr0SUUd2OYEyPft1cUhS3U+KIP8mosKukDOTnodlTNxlPhywo6azyGdewN7CrBKee0IQKpvYwBDuvyOzSDjZR1vlqAyX6kL4JE5PVB8zRhjREY9aEUAH1wsCLW8yKkEmAdoBXjKFtwJOG/Zcs2ylbpLhhXNI5mrInbApgKUQrYNyTKlwQDXBNYyeVK0jeofaUqEMcuM07ENui3rtx9xv6VSzUqVqjvDViwPthhsqwM6SoIZZ4Trqngi1TDLxVj2wgIlgd0Fi4t6WRwLUmDI0mHaMxz06WIdRcpOxXiGZBlSWPwbCy7dDhZWUO8KBlvMq+SEHDm+yqOFDYIUZ6s1XFRDDFaPclcycPg3ZL0AgoprApNMNpk1n75Ign/jWhAo+mesR1VNbVA9MEbIF17Qr4jQGQzNosHIurjHYMqEhQGaLhklszCHghy4S4a1axeXXesDYGLxx82vOPYQS4O6WbSP9cVwYhZ7Hbcpg7WDqfV7A+v3h2SDa80awSm+E2JpWFtLFQCkv2alUomgstVq23goYIzbA/vCdcjls1atVaxYKhFAw6GYebwYP86Asx4/k7Xju/fsF3/9a2scHXnGLM7FrFou2mGtStdxlCRQhp1RLm29XLb8HoBVz0a/v/1hwZGA65uVK7DKEhKPi+SjY+8Xzu5fXOmvm0YafJOX0u7NvME3dpMrxe841lqL4Q854mzEDsh5F8CqRai5E/ANTvhH/dXngDXd5f3B3J7pTufpbXVTwJqmZUk8kmb7GDjseRXnX1s+8pYdpjze8mbzZ2LKHYROWNc8zqHnfqG77XW3rVNdj6exUTj3JKpKIvPkBGIVgF1iSZfw5s1avMCIzFlK7XTdeu3CakNcRrNrQwBYO4Pg2qkJ+rxGNVF7ysgRAYw5IvN/sx8TEDts65OwwN6ixbHRiu8EE0tM1MBMffr5V/bO22/bg6++tKjbtU6nbf1elxO4e/fP7ec//zkNVz799FN78M0Di5CByUlthtEqlWzf/ut//I3Bb/TksGF3z46sXkX9qlH6C9YCmYsZyoPhAFwkuOIkn4Y0AKGqxWTGaogwoGxYNK4YMv/BdgUwkB5L4/0QXwMyW4rVCABtnmMq4CrZcYi6cZAUx68okiaMAf4N0lcALcgS2T7JaQliQ7Yo3HM9w5SsJepVIfkEkIVR0LBvowAQER2SL1sWoK5YtXylSWY1A+kl4dQ84oZ9Aikwpd/+41mrchAWWAdQBUtJYyP2UckyJewTdYToEzcVAvrxLFBIfidRl6DVwAgDYDsbDJA9AcMLsA1pMP6OySLyQVFvCsDaa1v36lueHxYmSuUKpeDFcs2KlYblyyUyrZgkskbXXaFxTgHIUpIbXy/V/TLyB+wijjvo0WyJTsW4ZpmcHIPBvEYRTZnoaE1ADdddmXKpBjbiduPJ0OtN5TRMgAuWxvsh5M6KtBJ4xcJKPlfkfZDPgjUsszZTtamSusNQiuOM/1U8EM2gKC+Va7I+55GUCZwBw6i6VS4AcPwg+3Wm+tUI0mA4F0OGjexYLA7g8wkNlqLh2HrDiV2BYb3skH2mSgGgi3Js9J1qdAUyAcgVA4M+AUOurNisDQcj6/VwP/tiCM8T5wjZc4H3ygiMNVQAnsHMSKsDd3buy40ZDCtMpLARQDLAKgAvxgNAYL1eYzwWnh29Pq7niIC10mjam3/1Kzu7e5cLTei/YiFrjSrqV2t2WG9YpVLmNcAfyKaPajUrQK68VO4QXiurXinhiU6wsvTqXMxc9Q93AEC7Pvs3bu/nxFYsv4J+HD3usgAAIABJREFUbIA1OQ9Y1ykr3v+qX4faw6PDdrwAKwHr0pgIXf+8XjVd5z4HrOn66Qcya093Mk9zq9sArDsD0sQJrQJ/8cd7vBySbbk+CNIB1v0Hz/7f5Dmv+HoIMQl9sr1LbtiG2xhsyyD0Nva5vI9bPM2V4zeA1tgaZBWyXgVeF4Frmndv8tQCw4qJanzNHfwE59wAhgJQDRAqYFe51zoYTYDVVecZ9hkY/QBYEWXzzvsf2fvvvWcXDx5Yr9O2brfNyTgm5m+++VO7f/8+J9efff65PXzwkGwL6r3yuYwN+z174bhk/+s//AfL2sQa1ZIdNWt09iQ8mk4sl81bsdogcCErSHdXgEYwqmBOZKqkKBQAVjCWcM4dqr6QIMwZOTKIALgFgtGQLxrkv2GWJ5AGoAlZLmpFlR0ZZL/JBQDVWApM0AyITjyBkZWjqtx9p2QwxZrCKAn1m3JmBRPK2s/JkI6+AHkzmgNhWwE/TPzHAKyQmh5krVBtWqF2aNlsgTWrgZFUtA4PymNRPguYSIDkNYMAQwD+DsoBUvFvZp+CzYakGP/GRJ9gZT5eNQnTOTFPFWAQbR/LhRgMMZlVmC+hZhXsKkAs420EsFBriugYMJi9zpUNOldk+UrlqpXLVStV61aqNqxYqzsbxqJRngOvOd1yVZfMiJpSVTXBcW0rAAkY4Qn7kj/Ih4WbdhZLI6rvhFR5iBicbpuglUCWjsNiUjX/F/PJussIGa99so101WWZtOS8qCcN11OyXXdqJmN/QGaRuaJuOEZTKRoY5die8QjyadQn6+lNdhbj1aXHAYPoWCNJrlmXJ1lzPxpYq92xKBpbJl+hYy5ksmQ4R1MbMu5matF4Yr3BxFq9vj1p9fg73UNgzVVvSydijB1nD/V+UT0sHImD4y5iqgiiYeY0Vg5sqVIiSMS54vsAqywBAGvrbLJyVhEJFBF84nv01XJDKYDhosuCcR3Rd3D9xaIDQOsA8u7RyMqVmr3y2k/s/IUXrFBFzeuBlVFaUK/YUbNpzXrDyiWYtGGhCIB+YKeHh3Qu3+VP8qkeno8aGs6ueu1qcp+3+OrZ3tRlr4GVr5ylX+4qCQ6TiuRuvpOTXDdR8MXWkJu8vZfcYkDKoJhl9Uf1uiXma1OKawsB8y34UfCM0D9StOr5Js8Ba7ox8J3cbuma8mxvdRuA9SZnuO1C3eSxsLjvbUfys1iz2eZvp9z3to7asJv0R0i/5bbmPLOf+ymuBJp7NHp5P/G/E6B1uyR4cUqTNDziJymVTphUt/pz06W5DE0nLZmd2Dv++GGT7MEi6JonsVBB6g6gobXBWIbzImIH1V9etTr2/oef2Ltvv23ffPGFRb0uQRbkj5h0/upXf20vv/yyDUdD++STT+3LL78iQwVJHuSZB9Ox/fq1U/vt//y3BDzF/IHVykVOKFnDB8Oag6wVq3XKgrOQ/JJlAoNVVBarhLsCojTlMZuBnRxEAqoFGQYBfGXx91CHCBAZTJUAfAAOPKuRIJQ1mJGYmMDOegcEYMIpSWBLKR9WvItiaVQbi/8EVjWY96ATAaLorAugFRx2wazScRfsKhxV9YN/o78AaAgq8kUr1U8IWvNFgFXIJz3qR42KAavYXoFoXke2C2yzaicptYW0Ol8wyxbErOLvzKSV9FVg3C1x2QcaCGQGvX1TgOleyyYRahPlEB2AIqNsABohxTMBVoIV1IpGfYu6l5TcFotlghDUs5ZrTTJtqGHGtccfMo84T4BogOXxmNet0DiR0REWKZi967miAUTiHmD+65A1swQalQacv3htYAwFMAqQBgKZhk39DoE22WmXiNNkymXR3NZZyLhvY5OveZ+FHFax2YrpCQw8a1TzkLZ7rSeuMfrTaz7JsHKMKntV5zWzIfJ0Abjd9Iwy5uHIev2h9aIhI34QbQMgO4QE2gHrEIB1NDbUsF71I3t8Aem+7h09flTjHN4OWFgis45M1oJyTvsR+kRl4qgtDU+XXjfyRQew4jmCTMiEmXWLxRbPcYXaolKpygyLpQHaA+TBAL3Mq82idhXsqmJzuGDmknYBa5lMlSplu3N2x07O71rtsEFWFu7izUbdDhsNa9RqNFwKkuZuP7KX7tyxShlu17v9SQLVgN1wfcD8EoAnQON3/nZNMKtsWxrAyufEUks3Nfx7A6ybrtMO7Y+fWu5wH0BrGhMk99Nb7rLk0YPK6TlI3e2+wtbPAWu6PvvOnyvpmvXsbbUVsCYXwZ5Cr6bZ5e2A1hRH2rLJ9Y9T7HPfS77b8zpxlKfYpn3P5Ta/lzi9pwlY+QKL/yd5AmlH44rrkGJBYgjA2nMw5dJwx7sLvRjq+VR3GvJE5/EboU6TpxBkrIFJdNdbAoCFFXz1KCSH7XbHPv3sS3vnT3+2Lz77lO7AAFr4/M6dM/vd735n5UrZPvvsM3v//Q/tyZMnnODBCAU5k/nZyP7hrfv217/6G+t3nljuYEImBZJDMDKY3INhhVssTFZQtwopKF1tKQ+VGzDACj4nM4i2ArAi3gK/g9Ms613ziQgbz0sNgBUg2GXFcngd09gJkleAIuW1ShbJmXqQRlMSK1BjdBw+kJQXgCPhDIx5oRYn9N/AsJJZpcsujgNABbCCqA+wgWgHwCr+K2dLmaoeEDyU6kdWPTqhXJryUc+AFfPo5jyxk4+icAieYjjiwJO5tWBWxaYKrEpSy/GDY3teqCJ1VFusMeG5sfgcTsGQB/fbDrDkeItzwCKF6kkjudrOjIAVbsFwdY26V/w7gGmlVCWgKVeqli+WyCIj0ojSVEjAw/X3OtFcuabxgMUGB3p038V1RC0tM1fFhnGhAIsBkzENpQBYZcQit13WRnqm6jjq2QjmUdjenbRDLfI8f9YzeWNnYTfvwqEIbF3u6zWXoZ6Nx3KXaDmWYjFAKgHIjyH/DvE6BKpgPLmIJFE3pM7MnnVXZEh1AVqRr8oa1f6QwBKgjr+fzGxA0CpZcKc3tItOz666YJ8xviX3Dowqasvxq1DzTJnwQY4LI6jvjaKBdbt9xgXJUEo5rgCXpVKB0nQAVqgscJ4wsUIbcRSA7MNmk2ZSl1dXBLO4tvj+eKgaWVxjyKcxZmuNOk2TGIE1HCoyJ5slc4vjHR0d2dHpsR0eH1m92bBms0ln8ma9TmDKemvW+I5pMPXGSy9bvVpNjIndXjzx45mmVDmPGlp8aH8fb9fwjN4NsC69NX5wgHX52i29+P3j5dPC7RiirbQAtVq5FvZ+7ftL73w9F/TLWIWDe9W/+H2Mh91G9fe79XPAmq7/n4+jdP1kqQBrkr5Jud+0m+1yodJChQ2Puo1Pr+XSl80KmV1anrY3VmyXkpmbf/M7atcNTulGX30Kpxd2uXLxWkqgxJ99R+HmURmwBhlWAFY/biwDXvh6TP2uBquJbQMLFM4hZCyG4wUpcNwHsxknwxdPruyTjz+1Tz762B58/ZV1Wld0f83ns5QD/+bvf2PdTtfefudd1rD2uj0C1XqtZs16zRrFA/vd//RTe+2nP7f24y8ta2MrF5GZmLOMGwXlaFBTIEgDw8qYkWC+I/qSrCtkoQSlAKGTEegfAdZcUTWnDlgl4fX6VfoRgT109pEMK6JahgSRYCZns4T0jIBIcmTOUbitADp6mwwcTJPmAZ0Cbcw/hbWpQC0dfukKHIlpJfsHsAoGFXK1kdyBKR9WrWT4wWVDLm3j7Nyqh8cypPLoniB9lpGTIlU0SBywMp4lZAHq3KVAxQPEDaoAVoFWaAQl+XKQRtNxGNJOmjsV5nEvof520CNw5aQNUaOBaZ1CAgxZM2SvyuKkiQ8YQADWHgyOelyAKJUqNNpB/WKxXLVCuW75UlUmW5D/ErSGv8MZGtJTgRwA6yDjJRAdSZ6MelpuUyp7zST6Rswh2UuMAQzu4DwM2fAUjJ/ny4ZrSsxLhyDPw50rGbyjYwlxYNwEJASaeI0xZiD15kRZUmMaO6GNkKKzftS3Q3SQM5CQw+JSZbJFgUA3lILMegxZ8HRqo4lZpzewdrdPkBoNhgSpwyFqV0c2GAO0Tq3VHdhFu2f9kYym4txQGpsBrKJ2VbXukPYCOMJtWBnGWda9Xl61CFqz7HuYDuUYO4NzgrqiVCoymgbrJ8MIgBX3gGpXy6WiZfNZ1cQygkftmI5n3BfOE8ZLAOesAc7lPZIETsFgfZXxinbjuCdnp3bn3l07PTu1o+MjO2oeWqNeZ/YtFgTgSgyA2+p07Bc/eZNSYf5ZUce66b0zf63IaItu1mEhy7/4FF49qV6FWwGrHgRLUS/shHTTgmeSYd1+tZLXQw7w+sNYKI9YCiBz3d7ifcSee/KNmN/z/rd1bG3CKyLVxfwL2+g5YE13wb+vZ0u61j1DW/2QAKs/lvU+uvZIWd+paddInznAGq/iiUEI5795cP8Ahv78dHa+E6iI3flbm7+wFbAmB1589BucxIbmoO7sqtd3lksMTPJIsdmDO1YGk9swqVH/JKdfgWHVSWhuMne3XR5TmPxhAvvFV1/ZB+9/ZA+//sa6rUvrtFs26PdokvKzn71pP/3ZT+3hw2/t3ffes2++/sZQ8wY5MCazR42qvXLWtP/9P//G6o2GtR5+ZqVC1koArGDRWKuKPEoAMris5i1fBCiVKQyYVQI1Ao8pZbJyCZYrLrehm2yOQFGOwTKyoTEPBMfx0jr6AjWfkvSKJR3xe6wx9P1hYi3AKmkmwDJBEmM/ZjaJEOmCSB+AC78XnWVkPSnyX928SFms83pWgiMCVjG7AHYEq87eEbigpjdfsPrpfWue3bVCqeI5oQJwcSSNZ6QGqapqdEmZOWBzMMqaU0hpPQ8VNcCQAuPa89xc3hzcNXFuWAgolglaeT44V9b6TmzKKBicezATcnddMIH4cfMl1C1KzuquvcPIon6HIx55rGTnwNYBsJaqVqweUhrM+lWw7KjZddY9OESDjdd18jpdZ1xjUygA7VLZDnLFBDOshYG47gxyWAfisaSeNczYxsGjy761IOD3SHgpBLl08vFKvJqxGZi+sCBBOTiYW8h6D5RPG7k81+NX5Eqs+CL9XXJwjHFMtge9jvW6V5QwH2RUcz0YTazVjazViQzyXywqwRl4QMAq8DoYzazdG9jjFgBrAKt6hrAvwRwieieH9k4Yv4NHxWhyYFB24Mr2+5G12j3ez7hPsUBVKgvYYkEBplL4HupH0SVRH/XKcmuOj8P63QyZT4JWxtqoHQDVjUZVZQB0Ss66SzDyeFFuILUDTbwmU7v3wj174aX7dnbn1I6Pj+3w8NDqNTGzOIcu6pQHkV21ruzXP/+1HTWP9HTdA7CGZ6OcgV0OnKhW/N7erElJ8qaXX1IvzO1+6IB10zt2xdWYr7ryGcSFEjzXN+3Ggei8Wxf/tghoE52fkGqvmpfe8hTlB7u754A13aX73p4t6Zr37Gy1FbCGpoab/pZ7dv/dLYK4pcfzAqhJC1iXTY++d2C4ArBuHzn79+j2fd/CFrusNKw63FM8vVVNu/auS1MXc4NuAsN61R9IBhomKl5bqhWL+cJFEqySXUzU8oTt+HsyOT7Z50k6EyhKLgaxOJyMVEb2znsfUOr7+OG3NuwhU7NHUHJ2dmpvvPGa3T0/t2+//dbeefc9e/ToEeM9CpSvmjVqZfvV6/ftf/uvv7Oo88SG7QurlAtiXwAUHTRTCuzOxXk449I1VsCETFuoY8WEG2BDM9F4CinWUfWpce0mGhCjcHdiBZPoElLWoHofik11Fi5McrkQAHALKezAQZ4p4gUspJthKSLEXYGnY9bSUrrKTE1Jjyn7dSYVoATRNqyPxETKr4nU2lOZyjSOrHnnRas0GpICs/4Uhknat8CmmF5iJfRPAKEOqGhGBHMnZLtS1tyjBBrb8vtuYMT/BsBFoyiBO5k0QTqcEQML5hl9wtgVccH8rv+foiQExkcAqThHMIIAsKghhTQYcT2QgBdQ+5ink2upCLfYuhXgGFwsW86Bcvx3Lmx4JqvnYdIIikZAGtNgV3FNADA5PnCO0sj7eY7cKMsdpcPnYdzH94WD8ABgCVj9T5BaB9d2sqeST1MEABaeIEv3H68vFkWYSQuZ8kiGWqMhF0kIbnEcl3ZzDBG06j7E78fDAQ2r6MCb0UIDomyu2pD69iUBHo75O/6MRpQDE7D2h/a41bFehO8qegdsIZ27bWb5TMaKBWWKhriWwdisPxzaVbtDwAp2nISdmykhIxWLIjRbIphDraqk3JB/g2FF1i3GKBhYgE6CUzLvGqsydhJTXKtXrF6DdFc1razhHo3E5hbgfC2nafTI+f179qIDVmSyQibcqDeskC+QRet029brd6zVemJ/84v/YEeHJ3sB1vBkwXnqHJBTq5aH5+oNHus3/2oASGkBazhiGu3qD45hXded83eD3L4Vl7Syy/jLxU+Wt1uYaix9uNytyY+f4hTl5uPoO97Dc8CarsOfj5l0/bRdEhye5Mn7+xZ7Nx0o3PQomRvPLO9r9YtmwxGXPlq/5S12wPJ1WrHr3Y6229Yph8mGzXZ8nd8UsCbH480bv7CHVT0XRl78KlwhF7rNZoBhbQ8G83B4x6jBZEns6HwaxXlzDEITyoMAyry+jzV88Zp7Ij800XgY0GDyfHHZst//+x/ti88+t6uLC+t3OjSuyWcP7IUX79uLL71gzUbTHgKwvvOutVotmimBOQP4alaL9rc/e5l1ro+++Ngy06HVqkWyIiQh4cAKxqZQtCzACCaumZwcYmHAAlMmSITzzqpOp4q2gaTVnXvJMGJCDjBH91xFlpAhjd18FQUDljGwo+ohGRexF90BOIA3Atggl/WIDYIj1KMyjmZG0BFYUbBzZNkwuXUARJdX1rAOBfq8lnIMEEmwEkJolDMKZrhQLlv9+I5Vm4fO7kASCxBflkw5VMl6dA6Z1ZwMi8QShrpUAGNku7ocmeZCXr/prDEAL39H4yUQjHCwddks2Vo/PwemQqxBcqja1iB/JviiYRHqLicEHmJYVYvJHNExTJnAwGXcRTpnxTwiUsoCq6WqgCtZV8T5lF0aDBZcPwTKYPHiSSYsdSXJBkgny+x/lE8LYD0H3AT2ZDjBwDsQicfJ/M7gYgUAPsHKHLAk+5/GSf8/e2/2ZFeWXvd9d55ywFCoeUJNXVVd3Wy2SIqSaJFq6UGUwxHWgyL8oHCEbdkSLTsUIUv/la1HPygkyiG1yO4WRfZEFtlDTagCClOOd57S8Vvft8899+Jm5s0BCaAaWZEFIPPcM+y9zzl77bW+tfRr6pqR7xOp44ZXrGe4NDiAvKKLcIEeaoGAaJ3M1CnO18G/s7ETOUhPbThw5hLQy2kCTPc6PdvZ78hcaTiEZSV/dWx9pNfDifUEWEe2vd8R+5rk1GItQ+6MKBfA2mw0lYXKU4Hs1k6vZ9u7+5LYyrgqGFnam35kH7CrMvIqlQVYqfNUpBBMZ5t82JHqXHEMpjZ7ZlxFV1FqQPRR0dbXGnZpc8NrWksu94alT7mntAb7oI03Lm3aSy89b889/6xduXrZLl++omcPgFXH7bat09uzvd1t++b7v2GXNq94q56QYU0jwM2WqKf3Z8cJ327n+Sp4cF/c8xcBWC96CrG01Y56Gx/WzDPAyjNXz6NYiMt/Iv9Oz36u+vYYOkt2n5cWZwqlJeMsf9ZLj/NwR8gKe1+lc48aZCscIrfJU8C6Wnut0iur7ekrvtWxDOsF3IEn66zDts5P4w9/0eSn7bMJzuwdd+Qqm78JL2REHPW+Xb6adzHndSEXv9gxj3DWsGz4O1k5DwBncts0Rk730KdmDcDq8Rmuf84bLOXbP3MuTjLp+Ey2JpCBVvcTmr+WmXA4Na/LBov22c1b9id/+kPbunPX+p22tXd3rdfpWLNRE2CFZYVtuXXrS0Xa4AgKWIU5KxeLdnkNwPqK/dZf/2279clfWa1cUP6qmB1CRwCs1CviEosTZzjWJtsg1TOK4YAhclmwwGnUNPrk2yM3Ulang1UArWc/+lzCczMFXJDAZsxa5PTxM6TC1DGGhDgxmN698UwRA4a8lggVmB9MN5I82RQX43WRMGteO8kkXKBVta+AOgyXBs5eyZkWKWlRbVBtNK2xtm6tjctWq1fURsqARCaNPFdAPQcuBZa8ThOGD0DEMdK5y0gpi2KBUY4aXEnkYIXdWVhgHfDK7gL4JxbX82mTaUm2KhJZqJx/gfTQWXxPmEcJkGeAldrIojJQAWP0mSTgRc/Y5c8KEmCAanND3+S0KsanRl1zJRYtis5kUs9cdvAqFBegNIp3vZ8jm1j5rvk4HIF+l15LSh41zTFQci8AZ5AlNZejtEt39ZX6VgA/xkbUOutfOP2qXbjfWLSAEfZxMB6EkzL5pWTvqvaW+msMiBxPekzQwM2rYCMxtIqs0/5gZJ3+2PbaHetQNzryfFYibnrDgfWGY+sMHLDuU1Kge8drQt1gi3EwMYJ2cPNda60phocFhZ12Vw7EKCsAwIBQz2gFePoiBO3OdSHlVf1ptao6UthImmIw6KvulUgr5chSP6t4Hx+3AFZqb1msWRNg3RRYxa04LQuo/lmscsEajbo+VywXlPnMItmzz11zwArDWq1p7A2IT+rti2F9961v2sb6pflX1ArANcEcB8xlLRhltb+P8N3zwLtWz5xc1vbsEXW07PW4actjTw/OgOjh848Ht0n19DPfgXx5TLwf0g6XtcGSV/iMHlk4k+ibuYWSuUXj2P5Cx1PujX+C6WE2f8jG1+nmMnz8KWBdbcZ8gu5ZbYdf1a2OBKwX2IqrH+powLr4DF98ki8C1rm9LT7zHjA8Wv0sTz1eznCIWfTKqY/+eH0w/+Q8Q7uc9aLmHuBzL7jTP8gPO6fEsCJp8prN/EvW81V9/pEfnBi/OGMoLJMv9NXMXVWcs3rYhaXf5BbsKseCffL5F/b9H/xX2926b6Nez7rtto0GfatVK6phXd9Yk5zw7t17Yle7PQxamGQ2rF6t2JX1hv3m+9ftg298wz7/+U9srVG19Rb5jVUrCjSS91hW/qrMloKxFGCWetOljD5pdskvk/tiJWo5AWvKZI27md9LHouxkkfjeLSL39BZhmZiJ4NdBYAK1KRM1sg3FeiBMRObCwhykClwOHTTHAHW1BdEqCA/w5QoAJuYR1g2JKGAAIHiFELjUleurYQ0trVuLXIlW00ry251GIC+HtflebNcLY7DCT+N+x3Ftngki8tTZQwlPaeD4gS8xQzzHRJwsciwxuORFYi8EXDy+J7MORgwlgBgsLn8Pk3mAaxJUp0iYSSTpeYXEA3wxmxIrKIDYNpVLtH0k5nqVavEpFDP2ty0Ghm0jZaz7xUMuYguKQXr6XWYecDq2tVgVOlHrkf/Lng8TtSxunQ68lXJzA0AGpa5s9sxgeDc/DIDxBH3k9XGSk7ucmiMrZIseCr32sQ8AwAZN0OXaGMU1GvLWIk+LdXc1dYJUI++8QgeB/kAQWS3ANbuYGq9IU7AyIInyl/FcKnb7wuw7vcnttsZypDJFQkhI9d5TtTutXLRmg1yY93Qi/O+J2aVhRhfdpNcXeczlYOv1AylkmpSiZc50NgtCrDyHPD7lLgdooz8m3FWrrjrrxQGeo45P06dO/WoYoBZwGDRquhAt9ftqo0A00QD0RYvvvyCvX79NXv5lVfs6pUrYneJtKGbAfX9ftfanV27/so7ttYK06VlD9hDwGt6vmuRiHNBjp4rx7igNerVX1OryIMX93bU+/OxB6yrN01+S96hWjyRod6M0MhuuDkdU3xycYV6yYq19jRbFX7w5LKx48+mQ2esOfB6lunNbDfZ5CCbC5yu5fxTS2c32Q9Xm/s8Bayr9cBZ+n+1I3xFtjoUsC624ENcGVreWQ+umB3Pbs4/lJbtNw9YF3+fn+en7p1tc0FD6hSH+coB1ZO8bC/4PpwDrzkW7rxOA8C61x/krInjiJmJkM/Fs0iayFb1SW/ebikHXjO7pdmqsqtE/W6QBDfV6B2YffHlbfvPf/wD27l/1yaDkJcq/gQp4lCRFpuXNq3b7ep7d3dPQA0jFoyVrm2u2e98+117992v2RcffWjrjaqtNWBgcfrleExSkd1R0wqwdLAN65YiXDTVPgC0Ipn1ybdY1HCRdYQWRkkyXUpM0shKtYbqX73I0CfrAqZygPWaUUViAAyoTcWYSAyl13EKxAQQkkxMQM8BiNdrBkMZ4FuSzox9cymkalZVzxh/RjasWDjhSTJSMRoqi2Fdu3TZms2GFaaYIWFA4xE/CXwCwAUmohZX4IaoGWJzkI2ikJUU1c+/CAgtes6lRouicTxT0s2fqP8caAQgq/bzOnBgFX2tOkstgMAE1zNAK9ghyWzktWaRD7M8V9pWJjw4HZcq7qQbcTW6pmCcucZqtW61htezVmFYa+R91lwuXKUvvS1ok/QactzKfqLPkrxbea1+zlm9rtjYqUvHow10r6hm14270hQtbzTlBlsxO40FIWcrI6OU4UWcDyBZOcAOWh3wBStPW8ucy5lKWNRhv22DXkeLHkXaNeTZav/J2EZIyaP+F1kwUTO9wdB6Q1jKgnX6sIojSWyR8nYHfZks7fcmttseyFWYRRtJ/Bm+44nXr5aLVi2XrFqZ1WkiJe6Ppra/DwgeCWBWa27+hMx32B9arUFOcllyYf4swUAGOyqjpFJZi1mdTkcmTIWCm6YlAyWBhoiMgmnl59SjMt4BxZkLrtrYxwn3mK9LTe25F5+1t95+066//rpdvXo1jLsoF/Ca4eGwb71ex156/nVrNiLWJnuBH/9C9S1gV3EmdmVHWg9MQpfzer6feT850J3Jg+deSocc4YkHrMvmg0e1pi++aeGHTOG4f9MnksR3bu503Jw3t9C7HMwt+WneNHFR5TSPLzOQmO/O40dvbqZ64kSJk4/GB/Hq0cD1KWBdrY1X7+fV9veV3errpibhAAAgAElEQVTxBqyL6zyrduty4Ub+kbcU5C3s/sLBasyNTjrYngLWk7bY6ttnYyZmyvkxkc9oW32PR28phrUfUSm5FeDEjM2Wax2EzF6883KnNJSSGVM2IV+QlCX3TvYj+W2hYLdu3bE/+t737fMbn1q/07ECNX0h64RFYVJ55cplgUjkwGS2MimFKWXSd21jzf7mr71lb7/5im3fuWVXLm1YqwaL4jJauZUCRsqwZ7CnXMsB3r4RbcJktKgaxSKgFdOYMMzhHAEdSear7NAwH0qTy8QWOtAMA50Aqq4K9vpX4Z1eJwMdgAqxs1VqQyOHM+oeicKRiZJYx8hCja70n/kAcVMlpMCAE4+u8W+MmbwGV8xqtR61mu6c3GjUrFarWPEAMBRRNQCOiEkRg6nc1IjJQS6K4c0YEA2T6yY/mmiXKjI4qlILGrE4AA25KQdgTS7BqS3ERgCuqZuESUYuHaZHPoGn/tOvXfuBKdWqgjPRPo8GqFCR7AsjyFHpG2SkfImJRN7M4gKRLL222qlaa6p2FZknjCuAFVlwtbVpZXJaAfYwrrlaXgEy9kl8ULfj/abFj4i0AaTCrKSYGu6ltBChmyNgCkw8gLWQZLMuG5bpVlrkUFsEax2sKhdflFMtTPXIr4v9q50cSLn7b0TdqKbTDZioraOud8TiQ9aeLE4UwzF3ZCMyW2HnxyPrDwbWIx+1h7kSrOrYev1RsKsDaw/6tt8j8mZk3Z4vWmC0BBvK/Qno5L6sVqgddtOler0h4Hn3/o51upiLlT0+RwssvrDDmOv3hlYHsCofdaxrJJYGBjRtwxhiIcuXRrxpdY/rPiLuZqhrRg0PyK5VUGq4Y7QMyCbO2uNGDPPLM2Y0GSsiCwfgZ569Klfy69dftytXriqDlRIEZbxi9jUa6DPPX3vR6rXG/AN2RUkw4zXJgbPs2vN6qJ/nfvLXs1ACspwSi4P/ygDWeWDLGEZmrkXGHOmyWJOqVloGWNPPF3HZsvbMLQLPYORsw1kZUSDL2GeK5PH171CMrNBtM4nP8VTOeQ7BtK/Zev3hoPUpYF2t5VdFNqvt7Su81cqA9QLbYB4o5m+Gk3Trg6B1HrAegQ7nVr5OcsxljXQCavqsh0pS0Qvsqws51Dm0y2Hnedy67SwCZvZCi6lu5rx7iHjmVE3DpLE9mNVUutoxlw2XJtq5iUtiVn27WcB53ml4xgL6eHSckRrW/01+5q3bd+3zzz63Tz/5xO58edN2tu/bsNfLJLpMLjFIuXKZestaZE2Os7o11bCuN+ydFzfta6+/4GzsWkuxNrIakvMo8RhV1dhRQ8l5VKiHI3pE3jWwHG4Ug4RY/w5HX85YbHDUMGY1rAIKMyMhTTrZWLEG4qNn0mAnWfWlzNRB16WjapQUDxNGRMFOC8AEeEwZqpnxTrS5GFvqXGHTEhsLcBFoBqjCBLt5FEZDlfpayA8PrFo2q1SglAIoxvQf8DQajGxENifmPbT/mNo9pJCwbhNlcHqcjNdnAgSQfa416nJmLnM8sble0yjpapgLSd4c7Od4OLZRvyc3aP85zeEMN30kE52Qljs4AwQCTIkncQCbzHo4nuS8pYKVKp6h66Q1BlVFNxLqd23Y3XP5aLVp9ea6MlqrdVyDYVkBr00rVWBa61aqsb8AperbiR0M+mKKxeRG+wrYD3pQiwJYqe9TJrED7GDR6PNUr5qY+Mjk1eIAMt5e22ug03uBaw1GVa7T7EsLID6oMuOlcE8eI70OqbgbLjkQBWgB2LwdqX/1iBdl2sJAw7JOMVYaqsa03elbu9uXoRL1rL0B3yPrDAbKbt7d71u3O3C5faVijUZTYxEDJ2Te5WLBQWu9IsBK29zZIrKqpz7iM8rPHSYVgXnNtW4jZ22R/dcayHFni2WwWDCr9L0WLVKMjty76Ws3bhqNJ9YfcB44DpdkwsYCFJ9n0QapMGM0ZWg215o67qUrl+yV11+x115/zZ579lnbXFvXtcncKUUojQb2zOVnrUa/HPqwX/4iEcgOOXByOD5idnCq5/rD/FBWHnIU2fWkAtYTTJ+8jednedyTejbK+XpGcS5lWGco098NUix5w82BzXxn5tt1CWD1M1qyj9xpZjPVKG3I18EeOmJzbOqJm+gUg/GoYxwFXJ8C1tUa+yFOcVc7gSdlq8elhnXpMyDT6Oa0GCs37OzpfTTkXTJUzhWwrnzC57JM9pVgWxdRZOqic34y53e7CqB9cMEjKxE8rOLjBJ3vm8KwtnHqjBem/xmvYibKAb783RxurmJN3WwoexEHIE0prp776F9qxpAVJ7koIPTjT2/YD3/yU+vt7Yu9293esu2te9Zpt3USFRmseF3Q1WeuapIpF0YAZ9R9MQFtVYv22pWq/ea3PhB4qhSmVqvCiLlZjudrVgReYS0r5apV64lt9fgNQJ2koPHCd4fgkHFSj6c6VUBwWj5wsCkwJjbT2T1db8iH5dgbf1c7wRyS18eEPsCNgIfcZ1k0IMuy7G6/aj+PI5GhUoCa5Dzr8l/Po0z1mg6gfWHApaiQrNRlNsWCygUZAGtTKxfGViyGA28CPshDBwOBgf1u3/Z6Q9vvj8Sk8W9qGdv8HnZ17DJKgOJaq2mbrYZd3qjZtc2WXV3fsA1YMUCJ2FE/F0mcYzKnulNAFOZAAucxjUpMaakkaSl1qS6lpf0doIglLAC4KxEJApvHdfIdiw10RGaUBTgrCtQTeUNkEmMS1+B6Y81rWitVMXSV+rpVmhuexYtZE1FItBvH9kJLN6IJYOpGSWM7wLiMcSL21BcrfBtfrdBkNEUi5fSfHp3jIHTKuAC8D7o+PtJnWTSp1lxaze9GYyu1NmSQJUOuVMeM8RKLF/1OMK0xfmB9gj1NkUBsx/lR2cuCAT8fT8dapBjIBXhsHfq+3bH+8MC6g7G1e33rDib6e4cxQuTNgOxgslbLVqs1/ByJZ+K+4z6tlLTQhEMwY3drvysQCWhMzwZY1qEWzUhrcgduxkSNBZAGDKYzm3oEwaCOxtbtsqjlzxXGoepbq6GUiJ9pvxg7DcdanMLETYy86lh9QYUvFkASG4apU2tz3V54+UV7++237JWXX5LpUgOGGMAqqb4bVF3ZvGLVClm8h3wdUcPq7sCRvZoWBU/89L7ADyy5lqMdhI84t9NyAhd4uasfauEtHe8r3m8y44uX/iJgdZ/uuYnfUsDqY342Z5z7XADbw0DuMtCbz7g4uiQttYAj1QWc/MjLrA+TCj8FrKuN3KeAdbV2OjrW5oJa8fDDHIZUTopc5qNv5uFv7uhL//rIG2HFnvTNngLW1ZvrLIA1TdbSJC+Z26x+9OVbqoa1R1SGf2VgNXJZJcXMXqye6eiv6BkLm67LGVY3wZHDaQLBYWjkLAm/mtreXtv+9Ec/sRuffaoIDsyFOm3iInas02kL2PgL9UAg9NKlTZmrADrYD26f1LIxidxoVO3rr12zv/Eb37bxAElxT2ZCqe5QdanUJAbTV65g3uL1q+miYWsETgC2YkACrItZdSApqSrgjjo4gJiMg9wVWIAG6amkvd6QqaZRUk8ZLTm75UDf8zUlHQtWVgC3WHQzpWAh3UjJpZ56jki267WHqlsdwah67Iu7FEeNcKrDLAPC1mLRAPAIqzom6FX42c/F3XxhO/udnu22+3Z7u223tnbt/m5XYLXTGSjKZMj5OK8VETm4nFYiuqRqVzca9spzV+zNF6/Z5XWYbtoUx1yPs5H8F7mqJMFuECXHYfV1nL9ArjvG+pj0WkO1XZhaAVZwV63WYHPLYtbJ1ETeKzl3ZKO6dBeDLK9HJXeYyKQhWa3TqVyDkXXWG5gwAV5bIQsGqLoREwsRYlr9ItQHKQJJwFTxPbgKO7Od3H0TqIUtFaupvFB3oU6LC5KRB+t8QG0zplsp3idqU7W9CN6RAO2ovWvFWtPKrU05RqdYI0nBqaOT8+7YxsOeO0kTf2NmY3JKYVlhUqm9FWBzgyrJgQGsE2pVYdLHqltlkaI7PBDI3BdgHStzFWfgLhmqYweeLCUAWAXmWVSQg/JUTt6NZkPy68F4ZJ9/ec/6ymwtyvQLphWlBfmp1JsCHh3LHqi2lXs/GSn5WDhQjW0qFdC9gblTjdgiB6SJgYHpYrgPB0NF5PAcgNVlvHh0kYNdHImRHEttgVS4WbcXXn7J3vnaO/b6a6/ZpnKK3dCJ89L4nYzs0tplLZQ88JWvI1zy2GUcueqDvNpZ/WpeQnrW5/q5fn4BrGYzlMMY1uOmMF8JwJqA6uKyMgtxHm+j53JMHWeS4AdXx5c1V16vtwhYs3nXkglFHtAe5jC8CJSzd/+cSvlBoLrKmDrpTHnJzZNbjD9+xjQPXA+eugSv0klL1OgrfuxXb7NjY238bnwkX7PDnvUE5tnWB/f2IFI9v2Ov2HRnvcTcYRZX+LIH6oqn8lhulhY/j5I9HXXiR7TvaXeZvzWSidHsZXa6veYB6yJYfUAqpHrEMC3JNk63q1/wvKTYzynVrablDV7mt27fse/94E/s/p3bAqtM/HE1xYGzD6Cgrmw0FDvzxhtvaIJ6+8svbYykUYZJbliC5PDKetP+2nvX7be+9WvW2bltNu5iRaM6VZ9AhzyWWA+xqcSbVCLexgQ4JCtU7SpSTxx6h3YwHliFbNJgxpAUO+Imp7VihXLNQZRiR4LuoTYxAfYATXLTJWM1JyGW3FcuuxGNQj6k4kWQxro8Vm1CfapqomAbMcDSFWS/Sxmd7mwcMllYVJhVroXa0sa6FcUEFW3U79qgs2vTUTeSarzdMefBoXVvv2v3dzp269623bq7bXv7uMBOBFZHU7MQ6c5qOMU8OmCpVGHZSnZ1o2XvvfGyvfnq83Z1c02ghdGh+suoWUSKrgzVSSx8uGbc+0qZmOSEjp0V90Ab9XsC+8ASFh2q1bJHHJHLWy1J3qt83ZBNe3ZuWY6xYqeLSEAPrNfeEWhlIaLRXLOGAGvLa1qRTzfWfSzQlpG3m7lblyOPN8BzZsiVc8edvcTyxmRaTYhlPp9aJgdiOUszycVJWg2aamNhdD3OJ5OI97ueT0qf6toAiA5WYapluAR73W/beNjVNbM97Qlghf3ROIvnF4CP+lbAKo65AMjuALDKd9/6w6mMktq9gbUDxO53OjYYADw9JoZvwBvHcAA+lcKB/NtWi3at2l6nY5/dvGNYMtGmMKjFcsnGIwC0KycYx4M+7sZultRqNQRaAXdcl+pNZSblgBhwAABnW2cskSdzD+Mi3Ne5wLQmp2mYdAHFyFIWYBV4ZOzS3z72nnvheXvv/ffszbfesMubl7QwNovMcTO0zbVLVg036+xVsIxVzdcJBjuvBbcccF5ksR7Ld2I6qWWM8ElFaWdHNo9JE80AaCrnYUGD+2+ujvUQ+W7+Io5a/H+ALc3PLxZe/YfKiRdazOvkl89OZ+U7j0kzH3Mavkj1FLCu2lvnOP1f9ZBP5nbHAtaH3JJH3Oc5nHxeJ3EUiMjFVMzedhfXqed5icfs64lkYc8IWFP92Xl36Nya49zwOh1gpWZsD2Oj+HiqI8wibhJjGGhZ0sZU+xIXN/9yS3WtCahG7WqwDowFGBzkwH/8/R/Yzt27qnkrY25k1LNhDuNxG4DIF1960V577VX75JNP7PMbN3zlenogwEo2a6NetWuX1+23vv62ffD2m9bbu2vFKdcTbq4BrFVvKErRDZAAu5g2iVWJc5MEVGyayzPH/X2rtS6prtEzYxN7BhMUOawh800g1Z1sHdR6vA1yX3cNTiAGCCbZbwBWTWyQhCInIy8zGElnzmagli5iss8EXSAFpjQZHymyoyi2yOsD61Ztrqt2tVRtCIRxjN7elu3fu2nD7q5qXTkHgZURJjt929kDsO7ana1t297rWm+AUywyzKkcY0cHLFr4ykSSSOt6I/MUkWm1UrJXX7lmH3ztTbv+0rO23mi4YRGy0xH1x7B5kRuqcecgQQZXMrly51tde2SzCrSmdg1JOjJPapVZtAAswbJWaxUx76pxVS6omz+lqKCDUsUOCmW55nb3ttQnzfVLqlGsUcdKTm2taZXmWsiCPaM3yXk1jgQ0fIEAth1WVNPWkAxLKimEnkypfNyJjdUEMT37/W4WGO337CCBVcmKAayMG1/QkPQ86ssz5lnsrMt+FXukOwhDZDexcsDacxdc1XYiZQ0ZeVZL7CoG7kFkw8BYFhN61LB2hwKpveFUkTZIhHc7fdvda9s+KojJRKwm7e0LQ2S7eh9zXjgEtxp1a7aQpJft/taOfXrrthVrjYiOKjgQnQKYYUNhrsvW7w1sNHbms9nk8y3VnwJOMUVK5mICrFrgCfM0spbJZg53cBZEWITJ6nbDmMml5Nznblg1A6w1jRNMm65ce8be++B9e/dr79gzzzwjV2IAMW2FnBnAemntklVwvJ5DHQsvwwVTG412mN6yA1aXms92oE+f17v5vF8+C9eZnebiq2eV8/8KAtZUz+p1zlHGka5zBcDqXT/feEfLer1DTju/mqNV5uJwZnF2S4fQaZn1FcfjaYcGt9rf/bt/Z5XRt+KZfHU3e9pIK/btUsB6ga23eKjl6pSFrWaLaCteZX6zI4DE3Erl7JinvWFPfHKL6H1ZPxx3Mof8/ljzgBOf7AV/4AkCrImrOU0LMTndp4Y1TYrD+EarxZL1hsT1gRtnflzPOQg7rsskqplJBy/XA5MD6UeffCbAun//rg16PaswST+YWq+HAcxYE1TqVt988w1N7P7iL/7cbt286YYW44kmmcTaNBpVe/bKun3rnev27msv28GwbZUiIAJGM2XF+mQ+gcoU7wKIwklY7rJ6YbtzseJIAJujgVUaa4o6kfttbmYpaWeqFQ0w4uAiOe4SYwPgIMKGSXWAk5ACyxU3mChNumUyC9PUl4RVE+MsGsdZSAFWMWDJJMtriZ3580zHqhxvHaAS21Kuc/41Re/AzPb2dmz39me2v/WlMlU53miIsc5I4GR3v2O7e3u22+laZzC14bSgOmektJMpdaBISCPn0tXRM3U6ktjpxCqlgm1ulu2N66/au29ct+euXLEKUmeB46G+U/5nApXeB9Qv+v48ZgWJqkdF0BYA7PS44Xor5YLVqJHUd9XqNRh3gIADFzHjsV8x4SFJh/uTIU97V8CqhvlSvaE6yGqtpVpYFikwXsJcCRArk6U0NgRWkZk70801zybvwZvSoRGDBIuo2ytz3op7J0Am43K8e98m3T0rNtfFiktZHP2fOXmKIXazL31H7bMk1SGk4+gsaABax4OuACtSX+6EFF0jYBqfkeRcBkUjB6yAWhjo/tC6AwDrUOwqRlvIgXf2era9u2ftTlvnAPtJfBR/Vx9JFeALKcjByUOuEydzULCbt27b53e3rFij9tafEQ4cS5KF80UNK/Ws/LNcdhUFgJccVI4BmMQUKt07oxFyfRQU1KmXXGKbTJsKGG0xxrkvWa9x+brYWDHyyNWjHwG9Ynt9/421NXvtjdftg69/XW7BG+trWiBzqb6Px83WplVicSl79i4yVksAKwtLqYZW+ctpOCyA1eNevad53p/rZ9L8Jb0K8vOk4+Z0j/3FrdpSixft+dOoFOQ7EL4C/ho93aLycaB0sa511TNnu7wBky+WeMcd2X1HXcZx/X7MyS2fj69+Rd/5zlPAukprnbGbVjnEV2ObBwDrI2655Yc/75M65A5fWNU66816LiNkEcQe+/TyoyY5zLKH61keqOdyTafZyWMIWBfXTfTveBGedsTCsO4rOiZ1dMTX+Nss94r10ZllGIZpymLTuvw31cKmIHNnlBwwmmIzPvnsc/vjP/6+dbbuaXLNLwAoMCJM4p555qq98srLykEkb/HDDz+0O7e/VB0rEwIkvfV61erVsl3CJfiV5+3911+xtRogRmGQDh7jppJrasiJPXO0bKUCzIxPdCUZBExSbyhDnrpPKmW+Q/1brDonFtALZF16KhZ17JJOGe9UJMllf5IWAw4C/GcGOZIRR02qJJ3U8WFANBSwEisW7BH3jxhHgQFAWywkwNYwUYcZFmtcVcZqlVrM5rpVAF8N3IGpFawKsOKUu3v7C7v/xcdiGMWsjQCsQ+v0htYh65YcztHU+mOz0bQgwOPyMcAScmkHkaPxgY1GUzFynDNRRPRNuVSwSmlglzc37K3rb9irL7xgzWpFNZRIvV3u7U627u4LKHQpdgIELFoQodPuDuRYC5gSwyrlcFFmToDTZq1sjWrZmrWq/73mtaySfZYj8iZyYtWOKZJHZkMpg5YaXGpZ61ZvbSiep8w3NayMgXAQZhwIYMTzTosWtEswp1kGbSYVDqOgiJ8JGjbMm8KISXLdgo33d2y0v2Wl5oYV6w3fNJl3JeMu2rjCYobfSxp3jGtF3TirSYU5fSGWddi3EaCVWmcBU3cLpg4c8pf9IAUH0I1Uvwr7jUvwxAZE2ch4aWj98YENRm62tL3bse3dXZkecZK0WwZYlX/qqgKWd5r1uq2tt6xWb2ifv/zkM9vuDm2q8e3NIPMh9RULVl7/rsgaFANRN9pseiQNbcLvKBngH6lWMBkpOXM5c5gWKD+gZpna3ann7YqBLcnMaW2tpWMgMx4MB15/H9JqmM+Ny5fs3ffftV//9W/Zyy++pHOQ6VcsoGxwj4XRWjwcj33TcA3ZNYfzdVqFyZj52EseBx6740e2wRI2bhUwuso2j+yaTnLgJYBVxksuG5fxUtafqwHWZSVWD7xnD4OUaSKw2qFmr31/uWeHOe184khMfgwhsnjKq53DfPt/5zu/t9rHTtLFX8FtnzbSip36+APWc+zKOYTx4O04vxib528esSpoGTI6pn/zD9nDTAJWra1YcSg93M3OCFiPWqI8ybskf5FZt8TL/jwAK8zZbq8v5tPzL72WUOcYrKufgzNHiglJZjD5ldhAqalelYkn+5CMNkXlSCJZEEt64/Ob9h+/+5+tff+uVUslTUK73a4mrRgsvfDiC2JYOebe3p791V/+pe1sb2tyycRUGYoAnXLB1hs1e+naZXv3tRftlWfWrV6F+UrMpoMoj/mIekKBzoJLaAOsJsAKK0XWZqO1IQdZAVblmSYm09nMTDItkxzyRPvK+qRtmJBS3yrWOeJaHGCQbeosltdiUpPq8Mflsn2f5ASYUGxNgFZYHc+WxN01AWycZ5nw1xz4IY2tN62G821jzdnhBowhDCEGQjUZJrW379ndj39u9z7/2LrtXRuNYZX6Yr4BKrBpQ1gCmTsVVE8o0yquS/W9nJdLdFnwgE2QSjhNegAk44GVCwf2wnPP2isvvmQbzZbcYwe9rrNeY3em5txhuwRYJdFEgjyx3mhou92B3b2/a1u7+wI8gDGv0y3KdIvFivVm1S416nZprW6brYqidRgb1NNSjuhOsjBwycHZmWxJZ8O8it/Xai4Jbq7R7013V4b9I6JHETeYOWHMEw+GaBPVDgeL5gAWFUG4g4ZMVi0T7rQJiGpcyEnYWWD+Pe61ozYYN+kYLxozDka14IMSAYkzVb1RhyqWFHdhap0ZO/SR6oNZBOk6WGX/AFhqosUSOjj07FU3WxqO+abO9cCG46mcggGpfQDseGK9/sTu7+zbzu5eADxia6qSysKqsi9YdAawsk9bTVtb31Bk0H67Z3/xy09tMGHhxZ8vijCiLytunMXnFItDXx+wmOFgFqDobsHOmHrOJfE5RP9ErI2Y9KKMmpCGA8K73Y4+0+uiIpg6U1v38QZYbbU8hme/vS/W3+NuPDuYxS4WPl585WX7tV//dfvG179uly9fygArz5M17rHEsC6rXV3yhqL/Yf+5Ls+hnnnMLM48slijh/umO/PeH6h3XAWMrrLNmc/sInbwIGBlcLPgBmhNi6arsKunl/bGYvISOfFK+/QX+1xjHTkLPssEZrFLcqsypyVs8gs7TxnW1cb8OaKc1Q74pG71OAHWBzstoZScUZnPJ+fqTFZu+wc+N79mms19ljwqLnxAHXaNK55InmH1JnNHz2VfKz1EV27kh7Rhuu4jHs5HNc3DqGFdto7gwDL734kbAxZru4NJERK8lDmZaXp9fwtt4DLhzDLGJ+k59pV/OxsWzrWqt3QZncDwwYF9+eUd+//+43+y+zc/V61bu922XrdrjUZddavPw8q1WpJp3rjxmf3Vh3+p3zNZFVhp1PUnLGarXrFnNtbs/TdesHdeftYa1YKYUl/h9smvl7ISS+FSSibLsGdkNDpL6WwcDr3jftuayP2o/xRb6jWL+RpLialYRR8O3O13NHT3YIE6r0FUXaGcY71OzSMxAHtel5gxZSFhdJmwOwfLYEeTHt8WgAHogEMTOxxZnrCTxLMA+OTW22hZtbVhlWAJkdmWqDMEcOHiWqnJjGb7i8/s5s9+Ylu3bqimeDgZSBaM9w1AdSRGjuP6dWjxIfI2XeLtcSpyTI2+ZhuXwU0lM4Yt3mg17IXnnrfNtQ2bDDB2Ilamr35IebgADNWJRp1lbziyu7tt++z2ln355T3b3W9LjmyAmqgdpYmRBMOsXm027YVn1uzZSy27st6wVgu2FBMeX5RwQ6qIpSlgUuQMpTJmccstFpTJ2misiWWtYbADWw0zXa65S3AZ+ajHGgkAI18GxOt3uCA7kFbbKHYn6p3FuEetYj7LUBmsEX2jrFhAfjgNp8WNyP51sDqLgRFgFas/9Gvhs4wVYnFYSGA8wdbLlGjo9cLqKzfXghEXWJfsOoDtZKxxwIIFzDmAlX4gwkju0BPqWieqQ93d29cYhp0ErJZLFY/D6Xd0PAKlmo2GbW5s2trGpq7/1p0t+/Of37AxDDyOvSHL1bMjclQVbRTGUd3eQAoKxkaNnN9mU88ZFBhavEHCvo9pFrJhFhVYXJhJbQG0jHMcgjFx4mm1vr4u0IoSAYMlwCvHpgxh0O+pPZTtGv5p3KHN9TV763ZCLzEAACAASURBVO237de//W176403w3jJgfU6C0IrANZ5SEOkjgNxj2maf76mbWMd68TP80f2gWXy4KNO5isDWPMXOetpd972fGGvQT/+67RlVMschVciB2KQnXisrXY5h19wfuIU+zqvxZmngPX4cZbma6tt+Su+1aMGrEfjrwfWOI9T8x/dm0tB4Iwe8wfUIqx7RHBuGUBbEayuMqQTgH1EV7fKKc5v8xgC1nSChw6rU9TIwKhstTthBBJxD3lJb5pQBdD0CdZhCxE++Uy/TSwtP5OEFAlmuH/u7O7av/13f2gfffihAIJq6EYjTSRffvlle/366zI72dhYtw8//Ev7wfe+p3xQJqIAaybEKWaiVa/ZRqNsX3/9WXv/+gvWrHj8hGJAUl2dAt1dQim2OFjSZMBSoiYxSfSnY0lsAahyHa3hZuqyYJ9geyarMlXJsOS65IAb8SWwZimzVlE2HkUjp1/Vv83Oy82TEgvsIF8Zq1PYqohGEEsdYHuK4+msRpNYFhkFVWtiCMkULWMaVG+KXU2RPhgFiS2u1m1iRevs7drtj/7SvvjZT213576YN4CN16seCIRK/ovJkrSbDgbkohusqDN0YxurPtAXD2CqkGEib6b9G7WaXbm0aa1aXYCKemVFmMhoyiQXrdSQ3nq8B0ze/e22fXzjtn1266b1dvva/xTQR60kfQdtWmThYyIGFZB5eb1pL19dt1eeXbdrl5q21qCe1ftPiw4Cw5MA3x6vJLA9nog5JtamUa1bs97UYghScUnCYVox3aLtknGYpKzexwKyyml18CrDLJkvubwcRt1/7pLXmTSeGleXditnFqlvRNzMCfGDbtf4igUfXyxgsaTvQBan4ILH1mi8w9hrXA4kB8bIS+BUixDkrVIr7UDVnYNZsJjYgNxSHHsnxP8cWH80EtNNjM1gNLVOb2Q723vW6XYEtnBnxombLNLhsG+d9o76pFyqWavRtPX1DWu21rUw8MnNW/bLT+9aoUhbFK1Sc6deeXijdqD+tISDs2ecUkMLsMNEC4AJw8rxsgie8djae22xWNS9Aj5d7jtbzKEdAaxyFZ5M7PLlK2I3ieJxl3EWL/x5wPhAvSF342JB41FmTuWSHIO/8Wvfsvfee89rdiv0vc0DVn8wLH3P5F8lXGtyND4csIax3cnfWo/FJ/KeBYee0AJg/arhV8Zp+s4A6zHEx2GL/MfNmZYBVn9t57Jecx2RtXUCrCed5z0kwHrS0/BLmv/UU0nwao+A07X1avv+Sm31qAHrYmPOd9xFdKM/Lg5XEF3EOaw4pI45lVVqLfJHmn/wPiGvqENeMqv2EhPJB3bxMC49Z+owN0E6pqszhrVQUPyIwFUUr/p7yfWpGRANsPrAJQRjmIHqkBZzLkz0VYMZ8lYmarsCrP/BfvEXP7Uy7p2VsgAFXy+99KK9+967du3aNYG5//Inf2I//dFP3DWW+tVKWWwJkmAYJTJX1+sF+/V3XrV3Xr4qhtUjaNzNM0lrB3IfxqTFJ6NmSABh4mqawAJ+xMgBRHAiRmbIRFr5rD5JRTotd1xAQhjFyPwmZJnuDOuSwjRRcSDCv2kHd/6F6XK3V1rI44IcJDqwHY2pZw2H2Eym7fsBpGKupG+AabUu4EekiwAsEtaI7aAWE1Dlk2PvtWmhZMPh2Pa379udzz6yz3/x57a3d1egg/EAWMGYyAxA4eA8MY7IKb3mELDizrOqFYyFChmODAdiLmksjLGQhmK6JDmwWHJnHgBxsGcAVtqZGsqdvbbduHXHvrhzW46wowGgA3dkZ3p1HQKrcqly8MoiRqVilzbX7bUXLtlrz27atc2mNapuwATgAajIGCgigxyscu6AkrIAa6vRUK1tre5Owx5x4+1LRJDku8BB5MCMmcS88rtg1r2dOSev5aTrUjaonKLdfSlTRUgazHVEfI4grMZFRE4wjmSQlHKPvQ/lkAujOh153FE2dlzdoLpWFj5gI8deM6yoG8Bb1LPS30kSDFCVDHxsYlcZB32Y9ynOvIBXpLN929rakpM3bapxEAx2AqwA/cJBwdZaLdu8dElS606nZ7/89HO7ea+n6Chnok2sKGwr/06st5jpgst4GSMAWykHqD8NV1/akzpoatuJxEFKrgxe5MONusyRXKZ6YN1eT8CW8dVaw+3bY4pght3pOab2EbPkRLw/q2gbWnvz8mX72tfft29/+9v2zNWrUoGw783FGtZDQGv+eZw5BAvsJ8MlN0/LrwX6v1d9y6z4Pr+IzQ4z7Ukg55CX0+KvL+JUH+Yx3Ck46lijY+dYxOyCqf1fDi5XkREfdw2JFMmPJfcjkFYkM7mbq59+GPOTY050+SGPQfhPAetx3X/o75/AJ8upr/VMH3y8AWs23T7TNR754Rgpqw2Y1bZ6eCe7RA59Tqd0+KrhI3haHtWARzwzj2qK/FXMyYNnBPuDfOhZL90pzRNp2KkX3OsNIlbEwVNamc0cgudXHfSic6Zy/suxbLADIfPz+aADMVi1lOPaaXfsP/3x9+0vf/JDAQ8YH2rOmHC+/fZb9sEHH9jly5ft9u3bAqxffHZDDBRADHdPMSnFgkdWTMf2/NV1+433Xrfrz7asVpxKIitWUtJJr9MbkgEqg5yIOQnppsyKADXBuspXZzLOzJhkvBNupvlOE6NKawT+cIAaUSMBzlOPJJZVQJUaUMXVYKAEBDpwplYGOjBcYwFrme7Ixdgn9cnQSuCUqBpcbeuNqFltZs6jYhXF8prkwMnh1rvCASasl+oUOx27+8Vntrt1x7rdPev3ujK2GcOyTnxiwz48i5ZaUFhFd+AF+HPOXqvlo4YvxY/0OvoszFe9VrUCEs1uxwbdnqSnkgTTlzVANq64B9bp9RSn8+X9+9bp9hQ/g3R1MDiwQd/rMFNZtUZpcrGeuMkPjOrGesNeeuGKvfL8Zbu60VTsDXWGqk0slnxhQbJsB6tTAdaKtdY3bL3ZsnrV98MihthfxgWMGzJsFgJkpuWfga3m50kOrGxeAVdAkdf7qklUMDqRKVcaI37nzOTDKXon1asmYO7Y1hUBikEiykiLCe76O5fnK8OlUkTbDMSw8uyhj4aDrg0HOAa7NH+CydII9hGZ8ES1qxgrwaSqhnlE7Sqy4oINRgcyXtrZ7dj9+/fUfo16U4ynt0XJer2OtdvEBB1YveZy4I2NS4pSun9/1z769LZt7SO/ThLtgpWrZauQfRqLCcpEDWaz1+sLoFKTyljhfmaByhe/pjYa8Lzoqv/S89XrXVEa8E1ddNn6/b6199sCtLQDbPvaGq7Q9QyUlkouKWHcC+gL5HMP+sIK4+CV69ftN37rN+36a69Zs9nQ8+fy2sa86VI2fVi+DM7TQRJm7p9QbMyemTPhytxidnIXz8nJH+r7/jx2LgO2JTvKN8sShjXuiPM4g0e+DwFWGbxF+Ufu2mON5ETneNh86ThQuwhYM6lwKtdJM4a5CcvjsVYyP0TyE7H8qsd8Mz6VBK82rM5pGr/awZ7kreYA62PQaqufwupbzvXPkvvs5Hs6+Sce6hhZ4XROV8P6GK6zHgZYg21btZ2XgdYFHHgKQe9sDzrNaL4ZdDj+7JJLMOwfk+lkmpSk6m4OlBiAML0RgTQ/I0kMjyYdwQhmzrox6eYzCbAykfz+f/mv9kff/Y9WFBvlGaywp++8/bb9td/4awKsv/jFL+xP//TP7Mubt/TyRxqoeIn4DNeN2+9rL161b3/tVXvtWsuqRUApJ+L5lykiRRPzodeJMklOZiEOWGuCAZJnKmoCh2Ekp17rKoAWrGWiQ2RyAxsmEBwyYRkOOeOamLBUr8n1U+MnKSaSTMVtuAOwGDBNkL22UMZMOpeI65Bkkslu1eq4AItddbAHyypmNQPWVBHSV54XK9AatXaSkgLgkX4eEFMztW67Lffgfndff45w8RXI5zqiPQLsptrfxCQqEoVrybJhAbrEE3UFCAC4qjWmfzmGTJcGYlM5JwAr7Qvr1+507f7evu22u5ImAwDZLyZAyLmJovGasOSS6ywmfLBYTxi5QtE2LzXsxReu2IvPXbFLrYZVOQdJjmesu5xyNbYBTlVrtTZso9W0Zq3omZvIrIm0IS9TgJdaVYxy3JRH4BUjK7GukSMLCGEc4RwbebKaMAbb6vXM/kDxyJqQp8eCxIGMk1g88mglpL76MzJsJ31MyVwCbEWXAWfRNqlmGxAfCzWTUV+LIUiEqSkeDDBgcsDq/TtSnSf9N5zArk6tL6Dq8mDMtGDb+V1/BGBt287OtvoAGTaKDLKMGXv9fsd2tr7QuG821+3S5WdsbX1T4+vWnV375AsWIQbO6mAUVvM4GwCqGNaof+Z5k8YSzwKPBDoQE9+oN7Tg0scpnAUwmS8dWF8xOBMB2lrNa14xVALA8pzpdXueQTv2Mddqrdnm5qb/npxWxmLR1A6SskfNsGTritqp2MaVq/a199+1b33zm3btmat6Tl1e2zwRYGVfXmfr0uXMuE0LEg8C1vQ817v0RAvdxz/3L2KLDGQt4ov0Ts3NIx7DN/+ZmkjP8ZwHgSut0mLwyT1RjpIFHwVal87DUmlDrIw8qJZ69IA1P7tYYbqZ9dVTwLrasD1Jm662x6/oVhlgfUxabPXTWH3LowDrKfeyMBrOZy+nHmJHrJSmfepBmdwycweaPXgPe0WdlWY89VUt/+A5AVZ2noHWJZd42GFOdDU5wCrguMKHUw6r8JmcT4X0POJB5i+x09hZcrZMP89eluE6KjY1M1KJ3g7pWzIUYlgQbfNnP/qx/eG//3dWLZjYFEAc7MZLL71k3/rWtxRt87Of/cx++ud/YffvevxNq9USs5NcU0vFA7tyad1+56//pj1TN7vamFil6JEfqQVgocQqMiEP0xbqPsWGSQaMcYxPvpPDK1MLajD1c7nFOiDNHIIZ3+H0CitTLAAuYNsg0xyAO5vJsQHJzr6muiaYrTThTrWgAwCLckedsXRzWQCzT3BhZnCwbcpUCQawKXMlAIPkmbCBYgQd5BQOxpokFWGmyrjwYtYzVS2p2rpQdjDDRF0GNX3VQfo5u0OxFhnCLIorYP9M+v1nKXczpKaR70lb07/UBLJPZdFKcjnWooQY3Kgd1cJBsSww0el1bbfTU4yNHIG5jqjxBTt4FmtEBKlM1Bn7JL9Wnw8nVi4e2OUrmD1dtWuXNq2JrJRrD1SQmH53jQZw1a3ZWrO1RtXW6hVrSHLtixgAqgRYJREXEMWUyY2uUkSSs6wlB6zIPcO5x6/BpcApMkkdmzJ26adMRuwmYQDW0BKrbhdgg3M1LsLqV8a/VAJuUiQAz+R46DLaA+TqtFvUrgJaXQ4Mc84CwFD9wAIJcS5I5aU+OCBz98B6RMcMhiEPp6bZrDecKn91b39PfQmYr1fKcgNmfAL0drY+F2BtNDfs0pXnrNFsWbfXtxtfbtsXd9s2GnJ9nrVaqcNUUwsMOE+MMXJy6ty9X2XqFEyp6qcrFf2cccXjKOXPdrvIncdWKZfEsBKlw3OC8wTc+rU6UNciSbVqzWZLLKzyX1W3Sr7wxLrdtq7BI5a8LpV7rdFq2pVr1+wb3/yGvfXmG9Zo1OzapavK/82+jqhhTY987kEB1igxyAzzFgBrHqyu9CBf4Vl/kZscWXe5BLBe5LldxLFk6jZ24yWvVJ9BML1KlzHQS05ssR2XmSkdx7LmdztzdHbKfukc4RFMwRabY+68FkVj+QWQhQt4ClhXG92rzA1X29NXfCsB1sektY4/jeO3OLa78kjk3GQ953Bex574CTY47HQWHnwP1rDOPUpPcMAL3PRhANbDRLtneVHknvgzs4Xj34owWfuDYfYCdcDqXz4hjn9kYzfcnxfAsW8fWasJsKYJXO4F47U9Y00kf/aLX9p/+MN/bzYeWRl5bwCgzY0Nu379dbt69Yp9duOGfXbjc9vZ2habhFsodXOqh52MbGO9ab/2jfftb/32b1v3zme2UepZuZhqBZOTrefh4VDa63QExAXs5O7q9XSAVRktKY8VwOhutxlrGcyaGyTPTJvURjIQchfa9G+BORlv5FyBI8pGGaOqH/TJDMAJBhGXXqSaXtsaclzq7SoVTbLFMjWbAgJuskTdKqDV8yUFqFRv6262gBg3Bgp2sFLTOQJs5EhcKNnEyOwc27DfszHOslGDmwek6e80VKnWFDDTtuxDoJzIlACiIbsGJBCTQ3sP+m3PXh26AU7K4PR6aSTRJsav1+9bpz8Qw8fv3FTLB1ZiClwem8CsS5vd0ArXX1jrkR2Mh1avHdiVzaZdu3TF1teQrwIsfJHBmX7/ZgECySeAtVUv21qtYk0WA+S+7EY+KAVgiQXWAasyvaqFVJp6Zq/n5dvl27CuDCq2Q5ruEnMcpQU4A4h7rWq6Z1wi7dfJF3JwwJxLjqdEHsGwxn5d7u61rfo9Y2009OsDnKe66rT4QO10sIwsIqg/JmPrDQZaXFBdMdm0U3OWFRA7HMsd2AErkTZb1m7v6xTqgD7YTBkQlVSTvbP9hYZto3nJNi5d00LK1s6effLFPdvaZ1z7go2MwSpcl0dAFSlC12IOiyDOag4GQwHWah3W1Guc6QeuFnDtIghXT/R6jKtxSIgrAqvIdlmUAdy6WiHlvnIsWE4vLSBHleeJnw+1s12PXDpwozgWOSRrbyK9b9hzL75gH3zwvj177Rl7/cVXlDXrnXr8O5ktlMEakmC9WrQu5YtTi152T2wda1LZZGM7NVGujc7yrrvA1/9pDyXAqlKXHGCNaz4tYF0GTI9Ssi2euy+iPThWHwCHGs+nvfLTfe5YwHrYbp8C1lM1+AV376nO8bH40P/9//yb42fRF3Smq3Xaalsdesq51cQz7il3iPPb05mbegGQH7W/owFr/pOP6fUdcopL63WOaIilRkxsfx4v8aV31+G3nABrn0zMAGHxssqDzzQfS3sRW5gb19mlZl4yDiqYnGVIOGZjLov1ifIXN2/Zd7/7Xdu9f1cTbBm4aJ5ftM3NDbt06ZLt7OzY/a0t29/bVy0gkmAmrkxGCwcTe+3VF+w73/k9e/mFF2z3s5/ZZnVgpQJmNxElE+6qnDtgDIZV0TiqR6QGzxuesSmnUpgV1Z+yD695U/6m884BesT/CZyI4QrZNLWbyURHgFquwC759TLGyC6F7QKwqobVJZBkSiLJBLAi4uS85FQbtXuAKq690WxYPWTRlbLLgpEHqyZOubIJNJXMQgLpGaBFK1aoFUWyTJ0e50Yt8oEmVaNBT8B16i5BAaSdRU1sNvEpSGFpCYCh6nAVnQK750ZLSK7lPAtzR4xNv6f6xl6nbV3AK0ZBAR7kZqsIHeSasHzO6gGaQCRioWJweZRM5OeKcXYg6HXA3rZirSWrHlnRhtasFm0T5rTZUvYmQmlJojNm1t1+6/WmtdYArBVrVcuKykHuCpgRUOW6g2mXORegAyOmat3Nkmh7/ovzcxBSENMK4yrJK20luS+SWJcMa5wRcTQZq81ZbHAwG0A02FwtgrCdYmxYHHHX6Nn4mpdIS1IuwyAHdPwdQy++1c6DnoAc9eudXl+xLigt6JdkuESfyIgJKfakIKfge9t3rdPd1zjDoKpVA/ARCVWSpH1n+6aMulqtK9ZcuyzGljibG1/uWG/oig3avoortMB8REoFw6pIJO5GFpZ6A/2e2lMAq6JwQjrt2/nTaERszSAYe/WNG7ixQCFFh1yAWQzjXvb7QGlBAbqpZVW8Emxxra7x1Om0M2MwxiFjB8DKvViqVuzNt67b22+9ab/23tdtY23tRICV69YiWFqMyWEDX4zJSYNzqCG9M878vr6gHaR3/RwjmH+tn8e77oKu5TSHScZdLKToHZG79kcGWL1OZra2kluM9hsvPWxPc8Vn+8yyGcrcvGrZPHPJh77zd//OYzR5PFubPMxPP22kFVv38Qasi0/UFS/qqOWocwesj9lQyz9IAuwc12ozI4DDtnyMrnHx+tIp519AJ1yC0eYLl3jYYY5ry8XTCfyVw5BHCxpmgDXNu/zE8jWp+kHGIIRMOGpy5q4jAKswT0y2dV2JeUymRDI4Gdntu/ftB3/yX+yzX/7cxoOBZJuahI6GmtCtra1JyoijMK6hyl8lYiYiYzbWGvbNb7xnf+t3/qZVCgfWvfULWy8PrUjtqZhSzz3VhIFJ69hr8wCtFaJKkLbi5Aq4UIxN8FtiUGlJB/G+L+TSbmaUWNQkG8zY1LHXVKZ/S1IdmbRMkpORCwAPmXAyV3K55lhgDSCZwD4MEDm0TKSp38OdtNF0R2B+5vEy/u0mSMAmyhtxNyZeJeSmQlAApaqAUZqbCEQLsFLTOnSDEIB+1BRmclvViTqrCQvozJZnxTor5jJT9kE/SmKMoQ8us2JeBwJF5GZirEXmJW0hw6YJtZLTLCsUEO2AzCdWavuon6V+1CN9cJdFpj2/IKK6YV0rjBpGTBNFJtUykxtkni6PddOwgkBIo7kmV1sYw3qtaM2KuwQjUyen17NGnWllWPCZaqNpcmBOkvFg6oWGQtaLFFuLHYwzQGn83HNZI0sVxnk0cGBbrcWiiPeQGzRF/moYTLnU3b9cYu9jLPsWqzOQQZPYbxYmwoEaNlpyYAAr/TIZW7fbt24fcyUTWy1mlQWNgsuDYVlHk6KA7f3tu9brt/3eBLDWa2ob7hH6fncHwFq2tfVnrFJft939rt24vW1bewOP2lHZgJ+s5L5V7ievzaZu3GumnWXt9wYCuPUG7GZdwNUXDXycS50Qzr4AVu4fvgC5SfbI8wKgyz65Dv7NmJFiYHpgtWrNWq2GrpvFCSK0eGbs7u1pEUe17GLNnelFIj4+mEj58c67b9vv/a3fsauXLqcH57GPap6FzrCyCBYxRysA1vS+eIzeisde6+y9tCArS0CVd8W5Kc5WPp0L29BjszA2Ox/AepjsdxWGNWNW06LrIYvNWeM8LgMtP696CljPdew+Ll18rhf1MHb2qAHr0R2Vfrt4p6Qp3mEtckz3x6/PbZBkdvgPo4dOuM8FpOXxJ95+cw/T3IrqEwVYj2qOJQ/RVdjWZbWs5w1Y52tdjmZYcQlO/ZYZgSQH1hj6+XzVmC5nE8PZDNr/JuAUQCPlkWYB6lGbyeT0/vaO/dmPf2x//qMf2qTfkyxXk8uBG58wSWV2u7e3r/q3erVmjchb5DjXX3/V/t7f+z37xjc/sJ3bN23n05/aRmVqxYKztWKqgsXksDCagwHS055VKo2ICvGBmc5ZWatZLa/naSZJqjI3YWU5q4goUa0gE21FGHjtneSZwa4CBADnch8Nwxt3qsX4BmkwzOpQ8kzAG9fLxBy5r+S/9YbVA6w2Qx5ZDaCQHHYBUDJxUd0qhlIuRRWTByBXbmkY9SQWXLmuXgcKkJdUe4irbMnIbBUjDXBBVhwMrddWAvq8RtfZO6/TErOJuypMq4xrkB4PJTWGfUPG2aPtez3rdjB36ksCTT2rzJTCmGs2UgFsSIMdvDp7Hes8cqAGlAdDF6AS4OR5nrSE1yYWMMRC4j11eXSKm0iRQrB9rbUNa9HW1bLVayWrytzKGdaKQGtBwFVu0AdTLRTUmutWrbfiHACz/D7AamTMKg6oSoZrNRj7AP0C2h5ponYc9c2KsLEw+TPXWzdmGkc9q4PzZNSU6jxZSBAGZBFB8UL8faIcViTSU/7T5JlsXFhsFhRwpJ5Yb9hX3ik1w6Mp2atE2AwCsGLIdaB+Awvud3u2s3NPnwf4tRo1gVbaiHsE5ra9f8dKJcbtZRtNSvbF3S378v6ejQ6c9Wfs+L1AfSqxQXw7i80XfczvGa8sUPGMwDW8tcbCgNePE4WDRF7lA9SlU/c9nQp4c/+R21plG/ZfqeieEuufTLaktIYxx1zLZfZ8tZot3UOq7Q4GHlDPoooY9KJLiPkchk4vv/qy/Xe///v2/HPPrSQH9vfhDLDKBGxhWjFzcE1S4dmM4UkFd4fWskaiz7nNiU44bXnYm2cMayys6C0TcyNd8wkXuc96vr6I462t/z9pDb/IyB8yRX/KsK42Up607l/tqh7CVo83YF12wat0bU5Lkd984SZbZU+rNfn57Wm1462K2hYehIfIflZbNDj7mT30PSxb9YuDHgdcl7Gs53a+uUzWtM/D2txdgmFjgtGJDZ3dmf/03D6W7TAyR1yaSj2ev5cTWJVDcOySCeTuftt+9NOf2p/94Ps27veV1QlAwtkTEAQL4UBqJMYFtoT6NNWAFYv2N/7mb9s//h//sT177Zp97w//X5vc/8TW6weKMVEprnIwHfDItAdjn86+9Qc9q1SbM6fjXHagS089vkVsneocYfuiRjFyHJXxmgyKxpgbudTQAaDH0iBB5joAyLgDJ7AnJlLM4sQG5J7CsEruORZYrZar1mitK34DGTCxMIB1j+yoShKMhBHjKH1Ta6n8S8CZ55smcA3A0flj3lOqKFc1TcglCRaod9mypJZcX7niTKRqXccCsFy/JIuKhnEwqUlZyH9hLcW0RYwQyElGTv2uy4fpRwxzqCvs9/QNkKCWmXbwuBU3ehIYC8dqedwKsDrg97pg5Mh+fIFUMaAus1Q+aDUyNhlrcugdCxRyzpIgD2fHAbCur2+IzW/VaOOqleUAfmDlclHS4Gq56O2rGtipFQ/Mao11q69tykEWllDu0nIu888eqFb3wCqtDfWFwDPAR8AtxhNsNUNs2Nd+kVv7fef3ni8MIBF36bJ+xbiM+lT/HQ6ykYcrhtxZdYy1fNHEF1FoV5hupNpIg7kTe4Outbs9LSS4FBgTppGAK3JetAdyDh6ObG+/bdvbt92xt1ozFk8axEtJMl1S37XbO1attbQY9OW9jn3y5X3b131bUzvRjxif0XfqM8yXGMfKf3YFAqCTW7fbwb3XF61aay2Pt5GDMHWvRY+tKRa1AALDioSY7TFDwnQJxCeIvQAAIABJREFUqS/7he3neQIQ39+H2Z/KSXithUrBzwnZv7YHOB8cSHaPZHp/f18MWYoo4l7kfAGtzzz7jP0P/+gf2csvvXQ0YM09R5NyYpFhzT/3Z0vmXqaQvvJlJI/T23/Vd9YccH0SL2DVC43tlgHW1J0nBayrsKjHnl4ud9UfLk8QaD0M3D8wjgqUB/0KjK5je/vYDZ420rFN5Bs8SsB6uk6avUIWJ/CHXvISIHO6Yx/XqA9nr8cddf73Cwg9f+1smKSjc0uKixsdB6tOdkYXtvUZAKveGQ+r++IBn+WoxnGWHS4BVrmxxjtsHqzOlmST6UlyB8nl3sc70OXHXt/pAC+B1eRm6hjCgQemPD/+iw/tv/7ge9bZ2bFyyEDlLjsceuZnyA2p8WTiCLvBF1LZf/gP/3v7n/7JP7H93X37o3/7b6w+vGtrtaKVgGUCoc6O6piSgo5t0CUyZWylSj0MgDLKUVwV3zpuqSRZpermiPwR2HYDI6+fxAiHmkmXADtWRxpJ/WbExiQJJvJLTHNgwA6oDRyKXVTtJszXhHrcqUEMwpo21zasXm9Zs9GwpnJMK4paqVKbV6tZc21dwEyRK1ViYTwrFCZRMubIAeVcBZ6UeQoQrQqwig0VG1d0sMPf1VozOa7qXEMiTC1m1m8AwKgblfdlSGxhpnQcDIcw0II5hWkFhGLERIxKxDy4Y+tYTDpM65hMUKSsYqk9HxRQ7/02n/crgyfVyvr37LgwqyWrVqjrrap9VBEtwDqSQRdSWQCMzFDGQ/Vns7Vum5uXrEVtMIyb2LmiZ/JOJ4pMYsFAsUdRN0o7ew5utL1ib5yF0wIJ7Ul7TCYCqaV6K4snEmAN9UFyAmL8cC4FGUN5T+gelMoh/h4sKo66LkmP2mJYGwFSB/GMc+TFWX0xCytR20v7SqoNEz713NEuYG7o7DeLCWJUUQqEGRbZrPx+e2fL9ve3tTDQhPWvlq0GQwrYjNxSxnS12rTBcGK/+PyO3bq/b5NpLF7RNuG8y32geJeKM6wwovSdRxj5YsIASTCMKaqChmerKvc3FlZYsOJzLGThREybSPZb5hlRl2RejKkYVmpckT/jfjxSu6616ra+TnZx5OgWClIzSAUc4NmZ/1ALFQHJXnvLPYwR0//6v/zP9sb16zPAGtL7w94/PJFmNawK0Vq6aXqtZL/NbRZrgk8cQTYHvvNzgYhYubB39gUdaM50SSUp8ZVk0I+IYV3BG+yCWugEh1lcO8/AdtwpTl/rnf97f+d3H9as6gQn/Phv+rSRVuyjRwVYT99BywBrILFlOOtUrOKKjXfo6+0snz/rZxcA6+LuMsAqiDZ7aj+giTl9D531Cs70+UNO+ziGNR3zYYLWBwHrgwsFMFvtgbNX2TlF7moWraBJnNdzCQbmWKAk+c3ibEL6JNOjrH7VXTqzf0fGKBPkX/zyY/uTH3zPtu7ctmGvL7CoyWfIgpnYAnzcLMLlePy+Ua/bP/hv/4H9/u//ffvFh39udz76ob18pWY1G4frJ/JK9pWcWHFRdfZI+w4jlpQ/mxx+XS4Ii+JAQOAag6eCM0m+Mk2sSVVgSPWQAqJurMRkfDKmVtCzVgWs9Ceg1WNF+HMwGthgMlTNKkCIfNVmvWmN1oa11tadSa1SU+l/Viseh4EBDHJUIjyKNlEWKAyWT3+nHrmCK3AJSbDnnwq4qzaVOJpUfxpZuiWPZhFMyplmZRJuavhgXDGHGrtzsgBTDBb+FIgkvkaPRZYLDvzfkiOXHKzS5gEU5QwsWbSDe2WCShLtOZjKglVeLe2vQTSLyIr6Zdp9KFMnTHe8JhgWu1gA5NSsiqlWkXgZl92m/FvkyaMh7N3IarWWbWxeVSYnjGEV59gybQ1rygIAbCr9Y+ofwLAbcxGF5DJXFgtYwFCbp3xDL2Czg3C8LTfXM8CqPpG02hs8RfLIGCtYfNcKsxDiUnI1K5Ju3YMpNsll3Lqn9LO0MABL7hE+/Fbtwu9oA0l3GXvu1syfXrNKzqqzq9RRU7sKoOXZwOICxkv37t22Xr8joF4n0qZaErh3aatnTh5MuaiyfX571z67vWVtFplU9801+/0LcOS8BFZrtBuxQQ70paZgAQfw3B+KKYft5BkgpUEDGT8Owr7wwIIOLCj3V3LaZj+w5PwOgMn9wtja293TfSdH4eFE0uGNdeT23qeS+xaLMgaT2VnZZcfI9n1cO/AGJPPFgtz//s/+qb315pvzr4+ECBJ4zYFYWseButdIp1nEkQTSwvvlGEx8plfZw/twKgJadqU5E6CHdwIXvmdfyGNhLNRL6QwuGLAmZl4LYs4ePJlfaV79oPArSnr8+fK7v/vfPKlXeKH98rSRVmzuRwFYz9Y5q3564U6KZ0Meoq3YRKfcbNXzPOXuD/3YMYA13spJ1nL4WT6q8z9je5wRsKYJ5xnP4sGPJ1nwwgLKYv2w57CmnFDfjUst59cXHJguzs1yL8AAMfpszolQxkPBFiVwm2SqTKBvfHHT/viP/sjufPG5DXs9sSwAI4AME1gxICFrpN5MLC8/L5Xt1Vdestdefckqk769dLlib7x0zcrIauUb5EYus9odavyQ4SZmztkcAGuKpOHqXF7KMcM8CbnuoC/AIGY1tQ9MoiSOLoVNssvJGBMjr8UDpCJH5DiDoQOF4WRog2HfRpOhO+ESWVPBVKkpMC4n4EZTUlRq7DBaYjKN/NFdg6nhg+kpyFQIptjBEmEdMJwAqYq7+dKHyHw1Rj1CRsBUofas+hetoFpX2K+KL0QEIHSJ+CymyHG6gy3Apkf5UJOJWy21hMh+6TvalLpeai89rkQ1reORzgO2T5Lo4UC1gYAryVVHyId71u91FfnjxlScu2fHKstWRazery5HxkSL/gT4ultsv9+2yaTDhYsZB805QHYZswAgTHalac3Gpq2vr9v6Gmx2TaZfgCvaGkAC410sHFgR1rJQEMtKXwHSAFrKXdX2GHZ5RqszdGH8k+KP1G5cKnm4Fc9dDQDnhmDBgkddK0BVjsBR0wzzCmvqEuGI5REYjv4S2JuI1YbhB/xKnk7bTwG97ow8hm2devaqxiegfzy1gWS/sI/Ur2LU5PE2PBtgXGnfe/dvq34V07NGrWq1Cmw2gJX7wOW8jKd721375OaW7XT6qodGbpsWodxNG8k6MUuYLnm+MW0NaPVJvkdeDXpDqzUwxHLAyj0J+KStWKhIC0u4TgO0tbBEriv1zEiNy7gL191VvFS0drst+XCv17dBfyRwWq/7+XMeSH35ovwA6T3xWdyzfEa1s+Wy5MjcB6n+9Z//8z84HWCVaVg4YKdFokNeALp14x3zRLKrYVQ2n0PqPhdPNIA65oWdxrLui9wCX4YZL4hhdfIx+dvHQHpCp1r+8s3RHnFzJCUWbfu3//ZTwLrKXPJJHgKrXN+5bXPRgPX8OuaoPS1Z9sltfn7ncFw3XNyRZmeyGmDNn/n8WT6Kcz6uHU/w+3T6i8BwxRdStnC4sMBxgjNYvmliNGNisOgymE475bA6qPRdzWRD88st+UVOr+uM78SkJjAXgHUmB46YG4EhwAeTYncDvXvvvv3n737Xbnz6iY1U6+mgR38iCaxWMgkxMjzFzkRtKRmQl9eb9vrzm/atd1+x11581ko2pUoT/tQlmgIH7vI7GQ88ckWAOLInpYP2+kRnQLxGzb2XAF4jG/R6nmkaUluxvYCmcB72qAycSEc27ANUAbmeAdmnjhM2azyy/mhg4wM3J+LcmIATSeOmSk1rNeoCqUhTmcBTt8ekG/AqgCpDIRgpanQxlzpwhk9sIjQbxkIQqTXJfwVPD3AH9sm4HIBlmuRslhxbxeyVrFCpRexOsLGxMKC64zBdkrNt1HF6A80coGFRAY0wmclFWNJg2K+o35VD64Q26sqpVvWf5Zomr0hVe91963X2w/jGjalS3S9AV4xiAD1X+7rLsDMZGGqNVZ886O/beOygF+mvxtN0pDYoFpEL086AVL7r1mrCbuN4C1vqNaksWCifM6sNPlC7A1rL5HdKohoxTKpgLlgJ0Kq8UFZMJCB3J+MEtMMdWO1JH6Z+CSDqpsAYeEWbhZRb9cdlslVhMb02WuAvZr/JkVQ1x5gKlWAHuWY3/+LvkkELsE4EVAf9gQCpy9IPrAc4wwiL+25a8BpWxeBMJLndun9H7e0yddoQUMh4dDdq2MvOYGyf3tq2uztdG4xkUR1RSx4XBRhkH6Uq4xN5uwPWNK4B3dwrnXZPM1M3UPJcYbk2V7y2mrGSL1ugtEDPmqlpMQFmlvtH9069LtkygH1vb08SdAydeB4AUtMTjtpX2NZUZ0/MEQslnW5PP+M8ZP5FDW2xIED7B//sf7M333hjcRXv0Ed3xrCqrMCBvk/A8y+P+RfJImB9IiWdCy0yW7x+ghm/Y17QngvNeywHWPN4ccX5wVnnAXMMa37wLMxXznqch/r5hdsj/VPzDy1K+/uar6eAdbWeeMJn3atd5HlsddGAdfGcT99RK3zyMLbtPBpupX2scI4r7eckG+UR25LPLZzSg/juUZzzSa7vmG0T0Fyg0leWBMfuMyXZOZ5amgyl+qH5VW4/EIB1rz+IujhnbGRYlL6yv89zs2JGArCyacbI+TQ6m1Am0Org1uWdqlUMp9zt7R373vd/YL/82c+s32l7zWkwLTJdKZfFqABekMnyzRRvOqbm88Aur9Xt3dees9/84Lo9d3XDpbI0/gQ5YsnrBcPxGOAkWSTSYNgozIam6YXnNTDuNBt5jZJ1Am6HYgYTYAJoKBInwHdisACrzuA4g4VcFSdWObPCciGG1ATd2SLiaCT9rQNa6wKqgFNkwJqgy+kU0x/+nsBQQYxqqeBVhrC+7Ecv7iwSpxqRL575KZdgUXxer6cmDgmmMKAAlDOsTLQSwFUkUDL80bgAsMaKvcyXfHEhM5pCBpyifFQnO7YJuavUgiKbrVad5e51nJmmLeSg633S7+wLtLrxEiwwWaI+ACWPDSl5kp/r5yFdZazAZDubjZGT58HC5iIBHo0AQQCahtqM7wau0w3koxXJrgVYxQhS1wsLRxZskvoy3pBuV3yhod7wcUJ70IaYNGmxw5l31UKr7V0yq1rokMkrc5XfhQGTiFWujcmtaqJRPMRCAdtEnrGiasJ9WgsHERPjkmdk1d5eLKxQr6u8We4lAGvkz1IvjLkS95QWbnDaRYKPOZhUAIBbleFKusu43d3dt92dO1YslJVp22w4YE1AE/Dc7nXti3s7dvNu13pDFqV8/QvwLka6VJSTNvd+GYOjYGcVwRQPHElw6b/IhfYFG68bxfGXPwVqVZPqMmBXOaSonzBMw+W5UnZ2Ndye2W6/vS/n6m63JxUE58U56pyofV1rZhFWmLtRJw+I399va6z6uQByMWZq2h/8UwDr9fkndg4UBB6NOvpZTBP3tQPWWPTJVbP6a2Q2Q5/DGP54/op9fTUlwVpMC/O9/POKzrvQLlwwFMwGz5MKWNN8KRaNtTiYa9SngHW1x8OFjsHVTunx3OrJBaz59sxeRcsfP7nRcDED42KOsnxErQ5Y57aMB+ahtveP5/Bdelbn2fqnrWnNj8j0/M7qRvMsa67dxWwBWMO0JAHP9Pm0gpl/ySXAAmMioJNzXprJf9OkKybimSTKmaEEVplId9od++GPfmIf/vSntr+7I6aKa0lRKczdkDkywSaTsdmEBXF5LzE4V9fr9vXXn7Xf+sZbdnmj7jmtYFRMdQQWPOZDbClusZrwuqPoeEzdaYpI8WgSSTpjSiGQyudUe+l1knKJTQZGWZ0SUsyJ9XtICHEk5XtoPSSqg77XY8L8CuzUxap6HZu7pFKPK+mv5MglAVeAEdcBaGKyDvMnuW8B0FV1qapqK52hErMXYFg5n1Hzq2ibJD8F4oJEWJEuVzxqJ2S3XvfoDCwsM7W1/M4lrAAF2FsH6ZK2FovBhIccE1AE8xWDhTZH9jvqdwXCqvWmlesNAdhhr+37waioUtViAIw3rCuyYI8WgR0FgMFoeZSOAHTUFTOOVPcY+aHEBwF6GVvUXcqNduK1lQBW9s2XanupUy4UrVapCLA26hVnsYmhkXESkyAYbNq/pG0luRbj6lJY9WGAU8UeTQ+U0ZvihaD7aDsB1ciwTVFPav+IaXHEW3QjK+4TRdmEAzIDIACvAK1k2hgiRe4qgFUGVs6iCugHqz4a9rWd6lhlsoQTs49jwKlqrCdTGwwBszCtOFZT18q+kAMfKJsVxnVne8v29u5apVyzteaaACsOv85GU5c6sdtbu/bxrS3b6yBZdnbWSwuSMsCfFTg0V6JuFFk1Enz/8tpq7iMZmbEAUKmI0VW9K8fCmEku4ixAwLLOFsqSuzcgneOyENRsEVUTCxAHU+t2uhrT5DCzoORlA35eHFt5r4yJel19DOClve5vbUvar0xkxeAU9Oc//4N/am++ucCwzk0TZm8GLWCGF4ADVl8ImT0p5//mpQyzryUarifoDbn6qS6TCT9J2Cr1oiKX4p5MtTSP6jqyspgLn5eu3u9HbvmAAMFd/PPMavr8U8C6Wpuf55x1tSM+oVtdFGBdnMCn5jqfjnoKWGfD7wjAukJj/yoC1iNfXJFPt3h7Hzae8+P6AZVRThacB535JV5JgnuDLDtXLGLmjOn5pEnCBVBMbny8LPyl4WLaNJme1bkGVyC5o6r0gjUDUDgYUrTLEOOlj+wnP/qRbd29J6MbgAAT8z7gr9/XqQNYiaFoNhv6nViRYsGubTTsAwDrN9+0jRaAteYsBM6rAXSy7EpJSDGcGQio4jzMuQhoqDaxIvMiBw6Y2MwAq4NxZ6wcEwCizCNZlKc6tG6nb91ez/rUrg4G1oVpZR8yQyqJlavUmpIqOkN9IOffZqOpujkyP5kwO3AF6Kj6UiCIrNVUq+O/w7gGgAWzh9FSKeJDAGQO1HX7FTymhi+5GRMbAuBNTrJIeFXLWhE4opZVDsma+E9l6sSeAArsF7aZnwE2FVcTbr5eUwqribtvLDpQq9rvajxVGy1JQWFXh9191VeWaYeSs4HIWeXgq+gVYo2Q8lK3ClD2VXQ53wJas4HutamAUwFX1XemiBxniz1/1ONcOC8HkA6kYOMx6KnVylbJwKqP6cxACdAqwFoUOOObWldYVgdDs/owB7wzhtXNryqR4+s1wGL9MzDiTwL+T32t5+Z6vq0uUttRs+0GSzJs0ojw69UiDGA1AGgCa9xvyicFBNIvmCJxz6Ts3xFtBMA98Bgb5OxItfV7Z0cFWDE4wiF46651OltWLTfEsFL76bFKXH9JY/1nN+7Z7fs9G+nU3XHc63M999THcEXqA9h2SeKJiKEWONceAEktah2Yfo/0Fpm8S60ZhxPrIymnBrqAs3BEZWVmXG5SpQgozLdqdd2v/jln+xnDAHbk8hy/WnX2G7Mu7suN9XWdE+cMSO50Ora9ta39ArBhWTGA+j9Uw7oiYI0HMKMFAJ7GjgAOXS3I7gPbm8PHRXYfP6HzvZOe9lcHsMYiZ+59etK2OK/t84B1hSnZeR323PaT7o90cxwGVvn9U8C6WrM/ieNgtSs7560eNmBd7IjFSfz5dNTjBFjP54pO381LAOsJTulXEbAe1daHMazHAdal+1wGWBc2VKxNH9CScWOaMCY2IJktJcmv4mpy+0irnM52RA6lNgjAGu6k/vkAEJKReo0qE+67d+/aX334V/bpJx/bsN+3hqR3Ret2u7a3147okql+1mo2NaFjAoqr63OXWvaN68/Zt99/zZq1ikAf4MJf0oICMelzow+Bo7EzcQBimDcklLX6uhxQVQsqdyAYQ6TSUzcMCqDhdZNeh+v1sAeKA4G16bS7ignpBWDtDagTHAts4khbAZRWZ3mPHMvlwDVlfUoOHMZSqY4SsKJsVibtAKZgrPi71/fBYIXsUiwUsTIOWOW8g/GNHI1htz24qFCpC7QqugbWGOaHmlcxfxjipBgbz11N5j4YNw163ahBrKgmcTIchGkTNYoDGw26+oxkqrBgMOFM8qsBfGFS+y795mcycAr2VLEzg54Aq1xnI5LFF1Ho84jaESkZklgBvMi/lakPDH7USQf76PJgr2H1GBMXGsNOs0AAMBJglUTXEURa5FAmL2A1xhTtj8mS6iRDpgqcBoABVn0hwhlUATOxp6OIeiL3M9oz3Ja9Fjhqc2l3uU3nHLuTkzALCDGS5Qoc8m0YWZc+U7Pqd7EY18hgxWRJ26IGSCZKyr0l5sfjbZD9Doh/0SKSM9NaADCzXn9oW/e+VF1wvbam+B8AHlJ9QDtjZqfdtp/84kvr9HwhR9m+US7g4HVqVfJxKx5DwwKJDJsigzVJgtkWwMq5ApxbrYbudz6nGvTIn/Vs1UE0HXXcvgig+3E0EgveaOL+Gws98TsZT7HIkgy9YjxwHgBQ7ieALPdjku1yvTTqnbt3rb2PMuDAqtWazulf/Iv/095+a8ElOP98XZAHJ/ipOlvAfnJSj8WlPGB1gyV/0p7gdXr61/hj8sn8fEDvwrR4+gRpodM9KEdsVn8e5VeKDXqS44OyFX5nVnXfzLHF/m5/ClhXH2i/Ss+U1VtlyZYPE7Ae1Qnnu1r5uADWx3TYneC08vWVTzp4PcFlH3oPaZyex45mmDEHRh88rANWJpHUmzm7lAxNEvMR0FNmPT6/PvAM2aymSg5FCaLG6Tt4cGAackdNRAF5sBteq+oM2MhufHbDfvKTH9u9O3ddBhtRK8NB33Z398RAwXYgEUyuh41qxV66umbffPMF+/qbL1m9Qs0hsk0AF3rJ5KTqLq0AT5kCFYs2EDCiXs5dQKv1ltVq5DK6/FZ8R2aA4w63CSQwB1GOKkZK/aF1Ol1rtzuqjesN+tYdDvQnQBaWt9m6ZLWG58eKUbIDAc/kCFwuF8UWSxbM5HzqsSmcK0ZKZIrCynrcDiwfTB2yx7pAA+3iBktj3zemS2L2XB4JE+VAKRyRBb6jvlfGFbOolWIF1tOjadzVNabZAsJlAVa2d7Z1IJYVgAsolbnPkDpWX4gAsPr5UPPrxwAIimFVFi5GTw6YNRYEWLtefymH3ELGuHIc2QxpsuISTo9S8Z8JoMX5pugeGQ1FrqdAFCAZcINcl74Q8wdwQp7ttcXC+SrA9P6X3DfAqgNXXyAQyIUhlGTYwar6AcAq8OtSavVLkpErozZMw0Iu61LfiR8DEM6CSXJo1tmEW7PGYsRPwTSqfhWG1duBP7kqAKrqs6e4BXtmaAKwilRS3epEEmBUCgBTVBZIgfkTKS8/E2icTKyD4dK9mzpGveZuysqqjRpUFm5u3t+yDz++b9ODcH2m3WJBhWc6NcX+XEHC7RJ8gTaxm5Wsntpr113FwMSUmtEUN+PPEld/ZGxpPHPoB4aQYnlGI9WAr6+3dN+oH1BoDFFLTCXZp31c9eGOvxgura2TbVwREJZaoVwRcL20uSGwfe/efbt9+0tJlrlPUVb863/9L+1r77xz+HwoQILm27kJSKrJlSlcxqwuWZJcAjIelaz0TJO+E3w4Y1jThbpv3Lm9Ek9wKqfelFNXCUm6X0+9p3P44FcGsIbqRRL++XZJCrCngHX18XJeU8zVj/iEbvmwAOtxHfAoAOtx53T2Lnz4RzjVOa5yWkvevE86YD0PrJlTO56q6R/4UOZCuXx3ANb2wKWvfCXQqglmzkxJv0vsY2wrYBtuusngKbUBnwaYis1UbZ1PvuUQPHG2lGHC75jMfXrjhv3kxz+xTz/+2PrdrmSAfDPhhmmVBFCRFS65BCisNWr26rUN+9abz9v7b75klVIA1kpNJjipLtCvZSowRR0qQILJOpN3HICZBJNlWq2R9di0SgPzlbLLgsdDmyKvzBxaPSkGJqc36Kkubnd3V26i/cFIxjX9Yd961GVOppIat9Yva5IOEONly7WTE+pZkdSrFqxGtiUuyACykIXS3LUqk3aY03BcDRfjVNeqaBAmdLjgHowFDMs1WGjcW8MAS4AJqTB5qlFXDOcHCA1GloUFtStxON5VXuuanIUBmwDF8SQDGMT9INP1ml4/nkCrrhNwCuBD6kqNrYMKQNd40BPAwiVYCwECm7CnuCv3bIxJUkTbOMuaJL0mkMu+lac6GGYsVJZJirttsItJEqyaZwCcLqmosaH61IgrUd1pkrcDBsMQyt2OqSl1CXH6RoINwwjokjkWjKsWE7zO2OuHXSoPWFe9quTIDmKlRAjhtNesOgMrMKsbiQWhWFyI/hIrGDXC/E7qBIClaj+dVVYWqfJonVWVoDwpGwCyLBbBpAL21VfksnrWaJ9a1jBKUj8LsI5tv9OxnW0cgifWqDbFsCLNFxgslwXwPr55z35+Y9vqzTWvHw5WHbDJdflzgHMyjXtAKVJ41cFWynH+Pla7PZdur6/VNAZT36i9go1OfT0aTTx+qOSLADLdGrs52/rami94jMdiaTl/5Pp7ex2xuA5XD/RZQDjxRgBJxnwyeOJ3mxsbdvnSJcXbfPLxJ9bptKWCIO7nX/+rf2lf+9rXjgSsfi/5+Elfcj1W1i8LSRmJmKlBsg0PAazn8Z45n5fLw9nLoovwWUH6WT9/0qtkLEr1wLMyp5Y46X7Oa/v03Moe6xfdIGe9EBmOO7PqBoJzvmRZyRI/fioJXq2xV5mir7anr/hWDwOwXnzjH8Owxhvl4Z7Xw937qYfhqqd1yEPziQetcf2rugQvtvN5ANYH1uoPAa2aTE4m1h4gw4tJdEy005K2s1bOeMwmXR5PI1OVuIAUzeCMnv8UsEoNZ8qiS87CqqsL1tXNeyZ248YN+/nPfm43PvnEdnd2PP4COWax4DLB6ThMhWa1s61qxd547pL9xnuv2TvXn7eyTZ35KeFGO5IU0w1spg4gknkPE/vRWLVpwyGSYCJkWtZorFmt3rRKra6fIXdNQCpJo5EUDvue4X0kAAAgAElEQVRDXRcTYFidvfa+5MCYLEkOzDf1mAcFK1cbVqu3nAWbjgSUajVibFrOVBHvUcFoibpVBzvAllQzCVh1Jo8MVq/9c/dgN22SGZBAsLOyYjsF6pDleiwMCLtU9mvSGgMTZTJlaQ9J1go2GfbEyFXqLWdcFakC0HSQ6462XrdL39EOxBDBgKu+lb6SdNMZP8AogB+gILAaETf8TPE2ivaJ/FoWBQCsk9hnvyOzJupY2dbzU6ln5eQjr1PSTq4PIymYwklIxZxldLdimFjYQuTbAPqZERBtpzbFgCkMkFzS7vJZ1Yzqeh20CtDTNzFxkmNwyIkBrOUC4NWZZr9eZ8/ELKsONWKRoo5VcAkWmQWb9L6I8alnIH8PJtkXTvybfpC8NybDU7aRmZYvEAHWfWFoIlBKXW9iJxM4HSneBjmwy9v5ucyXItlKkUcsJk0PbHtn23Z3bmkBp1lfs0a9JlMiYn3oc8b8Jze37eOb26wmKF+V62VBhy/d32T+Avp17cRUmVXrFWsh2y1jpOT1te707Oe/sdYI+W3Vx1tqJ7ke09f+7GphglTw+B22S/dHcmtWTerGhljVnVhYUg19mDNVqyUjHovFsWrNpcC0DVnH/H1zc8OefeYZjbFffvSR7e/tSdXA2PtXxwHWrJp7XjUj8y4pObx+d7HuP70TBNyeMHbx1POGJR+cY1vPG6XnGYzzZTOirj4Wamede55Nc6J95QFrVvlz3u15ojM62cZpMU/zijS5OWSe+RSwrta2q07TV9vbV3irrwZgzXfQIV3/0F805zjklqiRTj0EVz2tryjDmhDcqQHr4cNp7l1zWP/MAGRuixxgzctnZoAVo5z4CknwjLFy3W/20ouXO5M6Z2ODO03S0XDZ9WzNkTu3Rh0PgMwBiAMCz/h0qc+NG5/bj3/0I/v8s8+ss78vCV9itshOLOGYK6meT/IAdGu1sl1/7rL91vuv2puvPWelg4nnZDLpHMLiuWFPOkcm+w60zYb9gXW6bQFXzqnKZLy1Lhmi52MWbJoyRKV99ok414JxTK/bsU634+ZKGC31x7bf7Vqv3xVYHcDgktmoSTy1fgBLTJYqAsWwT6oDRF6KPBLWpUhdpTvVik1GMhm1f17vF3Wskj0XLaCQ57Hyb2pFK+SyNnVMfQmxkWjDZ7l+B6wlWFjAKGAe4yOk0ZgJNdd0/ant9XfFsiAh5udumCWjHwBr31lWmfzQp4CwWPzAMOkAN+Nwy1VkS9SSRoN4vaP26QZOo37H+u09Gw66GQjNWMcsrxRGEZMnJNAuD4ZBl5txgBF+kthhfsZ4Sucl5lPZnnw7c81X5sIbizQpOsYdeF2O6/2INLikGmpnWstWKbjDs8x0AK0hs1YOcJgjacFG31FnHADZWVn/yq41TMo8uobay6HYbUXWyOAKAAxYBVgSa+PMphaYqNUOKT4sKbemM6pRo8r2ZtbHfZs6ZBZwBHZnrKxqQg8ObGdn27a3bgqctxrrqi9XvmmtocnjTrtjv/h82+7t9nUMsebUv3J+WnACkLr82LOHyd3150mrVdf9lhgpV1+45JZ2RWKvmu4SjDoGad4H/N1Z7JDOK7/VJeGZyy/3l0yhAKzrMlza2trWONA9HFmuDTJlgynnXOiLAcy9FXSPXr16xZ579lkd85NPPpb8n59zHv/q/zqGYT0EsDIuxc7LgTvvsseYncFVV63MwO6qr9ZTv7sfgw8uvp/mTuk8G+A4wHoGFtL9DbivZgaGj7Jpk9ojA3u5IfYoz2u1Yy84Ah+zuPAUsK7aqqtt9yu/1YkAazw0jsNT5/kcW72DjjhqYtlW31luy6WQY2FPD+GKj2vkVa/lhKe2jFH1adMJd3TU+Z3Xta3SBmdlWBcue5XRcOxpxUM+n8Pq86DEsBIRkXG7mRQ4mzAlqXAY3ST3z+y4IXlzUJtwkk8+xa6GpBKDIE3ghaNcGsyEksnsRx99ZD/+4Z/Zrc+/sG6nIwaPXWlySaRN3cGV3EkVQVKwVqXsDOv7r9rrL1wWW6ZaTybJo76AkMe9AO2cEeYEDybkTo5sQOQMQAbHWNx762tRK8qxvPbQsy9x1uVnphxHQFqv3xNQ1Z99AOvQ9vY7YlcHk4n1qKcbOxhMJkYwqhi2KA4E0ClQ6gY0dTJZJf0tWLnAZNkdTv9/9t6rSZIsz+77h9YpSnZXi+ltPWJ3CcCIJwB85ANf+ClgWDGYwRCrsOBiCTPgy5DLb0AaiQfu2uzM9KgWMz16uqtLpQytab/zv9fDIyoi01NVVfdUtmVXVpaHi3uvu99zz/mfo+uFDdS310mKSdXCwDy4Kjv7CqAXw1Su6bjUsnqNJC0OUCL7051ruR5Y1lIdcFu0cc+ZZqJnBFJhQANrGtnpoP92Nh6mC7dV2nBIrM/QpphMUddKpIpyU2HZFgsekvfKlViUrdg4WETYR0Av0l/qW/vtQzHfyLcJBAUEiR2Xs21gx5IFD5fYxvEbFQGxZtVdrZ3JdYmyj3wZWCX1UJF5dUZVm1BvGaJWxFbKqCeC1uAazGJDoWgVWPKQ9+lGTCFzNcQJIYPmS67BCWj1+ByXDEZkAgsZwLPkyO62q3tFsnTk2HmbBBbba5I9i9YnyVP9m1x2kcBHSb7crcN+xLriwju3AQ7BuALjKhxk+85KO8NKDfbB/gPrdg90XzTEsOJyXXHH3/HU7j44tJ/fPbCRkV3rfcV4dYmus+KqMQ41yYxJ9X0+Z80m8uKK7nPAKPWnMJeu6PAxD3jlfvfMYzJ2R264FIA5/+bmZ0HSHvKLYYFxFK9VPRYHwNrv+T1L7Xlc2ECAIKWCIqF8sSiWMABMd3d27caN6zqnu3fv2vHxscAmbOy3vvlNe/Ptt/xNtXh8Jo/FpXfY0nOd2ukoCw45kulFxUi5h/lPeteX+FY89bXxTG5w2eZB64Bp6IuE4c3cED7RiLXz8Rn0tPssugTHYaXLWTNely7zvCd90n5P2ue6z4X5REwqWALcqX2l77N/+a/+xXnPPHMvfxE2fN5IGXvxTIB1A0xbO7bXHP9qH/RfMMCasf8e2+wqRn7qJXKpwPW813iWz10UsPp8OjXp8R9Pe7+ceIobACufoZ7seDhMnIFjmobLfX1C7IwmJxXrWl0+nAa50QjJJ/vOoEbHVn7l0lXtbFFHOXfJIJmlP/7gffvo/R/b/sOHNuj25OAr1geWFEfXkpv64FAqx9xczlrlor1157r903dftldu74itpOZTjBmyUGScIWtR0uAgywTEKcpjOJTpEteMDLhSg2GthfpVlyYSAyOgkzjfUgdI5E5fDO1g6DE23e7AjjsdG04mDliHZFp6FAmMGudUbzQ1KQbMsW/VPhKtUiZvsm41HFiZDAOAcBMOskHF1kgS7HWSyq+UbFdi0BC34m0s0x9yUmWEVBOoFPowDHHcOEnZqoBSWMFGU+DDFwjyVqTuMLRZoVzS350tjI6dLDosLzyozjOwp1EqPOwc2aiLudLYFzHEMsK2Iz/3fhGQFyvqtcLUGA97xzboHAkAC6hNxi6zDXJZgA3sRXTflGQZQCZA6hmzfDFZFMBTjmuU5YYIFK40tbjiQzZK4vk8daxAvhALo9xfFl9cMQCYjbWqYsELBUlKFU3EwkGIwUnyb6UkcOdqv4tCP8UaRtCkfucGWALNAbDqHqLtJHmFBQV8AjIBr9xOUaYdnKsZ2ywS+RKNu+KGzwmY8tkgq6WGW7LgGQtD7iAtB2K2m81sMMIh+FMbTXDublijUrdaDXWAG3N1egP7xScP7bePuqBxZ1jFOmN0hOOvlwMsSRKtKLBXUZxQRWOXPpL5WnA7pha8Ui7q3wGejHv2wbVj4MR9CyfdHwySnFfAui/quAKDMb3VbFqz2VRbAHT73a4+Exc9PO91poUigC/RWapjDV/lStl2dnYEWjnH+/fuW6fTcRa3XrNvfP3r9sZbbz4GWJN3VmqhNLq/x0f7ah3r4vmdMjoLz9+zvH5+Z7Zd68CcbsUzGjWtmyyewuata2upBYLZW1zYTU+RzrHLC3dpBKyJ+mvNfOIxRdjqvO5CE5BwCafNFVPzPt7JWjDlXb66SPHYor7/gnv0OcOabbic1hXZ9vI7sNVZAGts1NWbPCtgvdrm3NDla8DG2c5j9apXP32RoXYFj8uLnE6GhjkLYL10ZjbD+T22yRUBVn8gX+BrQx3rZDK34yFsZIzTcJY0Aasyg4mA1Y+fgNLEUCJcdGCnXFrpZxv/FJhKGYw4MHZpIKzHd773nv38pz+x7uGhmJB2uy2jEz4PWHUQjKEK4K6ql1mjnLd3X75p/+wrr9lLN7etlM9JQuvZjkEOG6fuoZZPk3JlUrocErmxACvMUbUpZhOAOYMJlFtszJGFCQxM1TzvuatIgYfIgLvWbves3ekqHmTIZH84seEY4ODusyXVrdZ0DaNBz11yC4DTsuoCMbOBERLwoZ6O6wCkKh4FubDXvcHSKcomMHVqeTGRSKhVsOlsqmTIHj0zn9HO1KB6zirgQjE9+ZIVqNmteXQH3wXAAZJkmTeVxdyChPUfrHC57BMIxgTnFjIyBbiY9SjGZWr99rH1D/dVi6q2BIAq/xYQ6dJaX7yg/tLdmwGpRN4McREGdEnGGhhuSZJh4yeKIor1rUTHiBFTfJIDYcm5QwSKn1dkMvm5INOleDfFTD8fqzDHPlABQG7etJDJjicjycFxitWZ55F0u7SYPoMNFPuIDD0xMHOwLyl8zFcNkli5xIbFAddqB7JVANzvITdOwrnYr88NpJD2jn0dItxUgNHY/SOY4OA0LLCKZFtRN57JqhrW4BhM3Wo0bJJxd2gZWFjA3f7eJ+qzWqVltTIAkszgmvpi76BtH//6gT3qDOVQLMgrd2B3XRbLKrm4M8yAQhYYUBfQTgK2ApjO/kr2y0IBUvowWW00nNFVrWsArFqEwaCpx3PLVRf6jKTyIQcXF+5qzRrNhoPR8VixNFFa7JEjXpKA6RL3Is8byb1Vu+1KhmazYTu7uzreZ/fuaxvu0Vq9bl//0z+xN958Yxmwcm+sm7CsvCdVxyo2mvONz/UFWFXXrgGs5yWwLvDmeGY+mpYLr1rFXhgUbmJV1zGwJ7QI79G40Jpe0F308OLDmadOZzyHx+ckaf+J9Se/CljT8XrnLW/aNDfa2HzxOsMg536O0U/JZ05ptOeANdvtmnnsZdvdF3er8wDW1Zs9tXCZdRxfQYOu6fILg1V/TfnXVcDyiz751jTjEx75ZwGwV9Dpp+/ykgFrHBEXAqthOK1Kgvk1gLU9dDYLtiHmquq40YApzIsXjgeh3i/+XsamUUoZ/Ddjfl5osWRS5gGDYZj7i/TR/oH9w7e/bZ/95tc27HYlCUZ6h/SP2wBW1Y2bZvrZ3XRztlUp2ruv3rT//muv250bO6oBhZ2UA3HIwxTPFNhWn+QgXUQKCfvjLBDXXirXrFxr+iRabrhjmweZoV+KAwKP5vAaPRiowaBn3e6xHbc71u0NxK4OpzPrj1ziKMBdxqSmrokwEtp+ry0QARgEANSRLyouhLq7olWLJbmoem0d0kEAKwZLvuIMJ+Vuw0VJI2UOxbHEBHK94FGuwyfygdMTWBWQRRZMrS/1qvwJSA/GQ6q/DDWYka2KewCcluv1kE0LOMwJ7JIvG+ucS6o5LHhNJcByOLARtcKdY5sOu0ZdK23rOMujWiLrqn4hbmjQ1TYCXYpfIaLFmXnadDjsiTWU3LtQUltKrq39BqOkUDcd2WFAno9pakrd8Ej1qEi2xXQujMQA3WIjQ16nZLkyOuLYMHwuz2Vf0eQHMFevVlRzKcdgOVkLlXufqS44sMB+Jg5WE8m6Z7+KlQlyZw07uS27AZLXlee02ML4jc7eqgkPcTQAXMyIIgiNsVKqaQ1SYP4dBhWVgepfw34ZKvE+Jjan1+/Z4eE9tVOl3LQaTtYVTMRq+vzd+/v2s988sv4EIEwbOUOLAoKFJTdUm0h6DxCFmUTmzvWx+IJ5Eb8Te6prcsk1k1Rqy/l9vV63algIoDnYF30AA94bwLT6vUlbRem8HsHBYbjRaAhc0mbUnzowdlkxP0veGxhWztUdwwHVznTj5A1g5VoePHpk3U7X63mbTfvTP/4je/3N1zcD1tTbYtU8ib6nTlfqgcR4yZ/yYsROWFu+ipnB6S+2p7/FArCmDEJSpSwLU8CLnWtckM28v9S0Sk7dwRk/5aaVnFC67zJPnS46bQsLwxdrleVPnwvEnnTBabAafAJclbIyFX4OWC+lGzOPvUs52ud4J2cBrHGyHi93cd/65GXxtXArXW2a1Yf7+Toq410TwcqF+mcTYD3fmV/oVLJ8+KpOK/XCfuZBarqdLgpYV5eKU8Z4Wbpj4zabGNapA1bPJYwOvx7Enbywl24inxwnE6sAhxJWdSmmYVmW5fVsy3c1v/v5r39j3/7Hf7T2o4c27vcluyPKRpJOZIbIaDWJn2hyVyo5+7HbqNhXv3RbDOsL17cS4yKAgstIg7wPVk+OuQBk9jW2EXWWc6+fxdAGtgzjJSbRIFPJiWEqYSNTYIEnjdcLjpQf2xNgbVun2/NoGzItAawDd0jmmOVKXYwU14OUuNc50uJAtda0Rr0pSTBAXMxczqyUz7tzKaBVrJEDV6fQQjZo6GiBVNX9ORhXyahh6AIT6nKqaCrkMmEAatUqrW2rbe8GSS6AvWxFwGZoN89Npd53YRyiiJbgIDwZwuhOxbAKsAYteaXZFIhVvaZySXMydOofHdi4e2yzUc/G3bblWV2A6aMflBkKYPTsVo8SCpm5sKzUrs7ICQ2AUe7NAOaCAB+Mq8t4YbQ9R1juxLBlyI5VJxuygJHnyrXXZbqeneoM8mJBB/mpBabEwZ3qWCVbhTF011plw86JaCqKfWzUqpKwVkpIg0taZGDBhIxW2lVMIgsKYnJ9tccNvvxnscKYJInq9LedOwWHhYhwbWSsyukWcBtUDO5kzL0JYGURILC0Qdbs1zCTnH0UHISBv9HISFLkUC/LXtkOyXu3c2BlFnOKZV2XGORCyY67ffvN3Yf26cNjm2HGFSKQJlMAX8GqsJYw4gBRMadcF7FTHgeEdBrJLeBQMsqxX5PAutjkWK+OSVlFwBWmFLCqLNXxWAtEMOTq9/lc9xAgUDW806mVyVKtVa0h2XtRBmlejzy2fn+oxQ/V1QN2S7h1l4LTsN9H/EO9UVesDfcHCoq9vT2Nq3qjYX/6J3/0OMMamdHVB/HKe5Jna8xjdWMuVyjEkgyvF0+tX6/s71zA50IvkGfnw9E9eR0gzAwyT7kc3YNhlTXj7E/9pefU2N3Rl2eop7dfimg/o575lH2nAetFwW/qUGcGracB1rBvlSCx6BxXuTct3qy5lucM6+njbBVXZfvE7+hWCWD15eNUovbmBlke5/639auMj//24oB1HYA8BaVdyCH4HMd7mmPpCgDr8uQxSKOe5jWe5dhXAFjPcvhzAVaYzMCWOtO0wqCGGy5O6MWCSHq5uLviZ1YnDPFlHyfhq//OJPUH739o33/vPesdHdgEI6N+3908ZVbjgDWCEE5OzGOxYLvNqn3l1Vv2T9991W7tNKwMs5X3aBsBT5336hPAgTnSUwDrLFdQnaccRmVyVA0MhyfW6zqDYY3nkmJIxATbs0Exc0EaDBt1TI3ceGL9MezPSJPqGHECSOGakDt3O0cCyPXGllWo0QNXcq6SIPv5AnaqGPlICux5nxK7riwehCLjwPZ5bmoxXxIQUK1lYGLlPBxcbMvVutVaW1bd2nFzoelUbC8GTB5lE3JTgwGQzk2mRzOb9IfaRg7KkWUUIHRgW2m1rLqz7e7IkhCX1IfjbseGR/s27rVt0j2yIgxcMWfTQc8vSu0c61CDQdBoEGJyYAd9AQCGbTQeCggJo+fyLrGWU7DH2HhkEkDSnVjV41IQwJxPQk0Uixpe8xjl5n4POEOrPNEAVPlZDrYChQuTIpymJxNUAHOrFAFVNQetGGgByIJZFIDWJ2DehtGpWqevse2smkyF+j2XE8tB1se9QFYwLhNDKGDrxkg+mkP0js7R6zVVOxrkxsh7tTAjZnVqIz4bask5ZpycR7A/nc9kuNTpHonNbjVveHYwJl3FkjJIP3twaJ/c27feaGJzSZtxAC4rloYFAAej1Cd7u3EPEQEF8w6YhblkGzdk8nNjWyb7GJjVai6Jl8S4UjGYUphbSfF7ffUDZmz9gbPdNBp1r9UKkVYzLSapNrVctmajac2tplhVmazZPAG+6TgvZPm0U+wLjgHg3dnesVbLM2YxXgJMM67+l299097KYrq09h3pk3La0/Nfg34lzRimzQzig31lX5eIPy7lNXOVO4nzgriArfdRAmqCuVuWE8iA9tfNLx/rgpXGd/MzzxxOSmLSmrlTOktde9I264BblgFwRYA13dSZwGsWwBr8Mh5jV9d8NlZRpG+T54A1yw1wuesh2Y74Od1qiWHNcgM/dg/7FDjtI7tpAeaCVX+hhc8BIC8EWAOQX4LkV4AKL2v8XMGpLb2Q0ucZJnaXdepXsp81w+UsTZTUjmR4qZ7p/DcwrLiEtgfDYE4Ta0acRfWXroOeyKCmFxNi3mp8zy51VZLR6oyXWKUI5kMNHzN1Jsbf+f6P7KMP37f2o0dymWVSOej1naEUYPVJrU9gc6oXhEnZqpXsrTu79k/eftluX2tZCXaymLdqvSnQKrchuTe45FOuvzJfglUdKLbDCmXVeTLpBSTATPLt4GLqrKZDCI+2UY0mZkDUMo40CWfiLFlwn0ibiXUHI30LZCADViblzIYDAKsDXM9+rXneK2Y+ctf12jw922ZepypGSsALxhWWy2WUyl0Nq9AuFXbJsMd9BAfcIEeVq3LYBxNkmCeAebFUkVOvcmf5bJAFF8pVr00N8ToOfJzNBHDBFjJOqVVVt4qJndqkP9DnPDan4gynDHPMRp0j6z96YJNe2+aToVVqJau26mazsfarZ7qcZLXDJP9WE/mC182K1eabWtfRwMaBNScLVpNEMZAuDYZli2yxTJ1g2ef0qQM8OSJHICmDJpeDOpvvDKPHxbjJVoyFiUwmTCL3Dv3G4gXXWsNJt1azeqVkVeKLkFAjEWY8SR4c3YAXEToxekcyZDKL5VodmGHV7HpkkEdkOCgHn8X7U4ZM3gn6HcAayTI1roohkrwZkAuD6bE3yH1lRxXNqsK6TvArllkTwJAxzQS82bquNQXGEe13fw+wemjHvbG7POOAHHJ6vaSAsYQTro8TjsuCSSwdjjWsyKf5SqTXs7kM2EbDsTUbLi1XnTe1sw1nWLk2WFZ+ZmHr4LCjellAMQwrIBXQORpNpFygBrXZbKl9BoO+GFm+nKnFidrBrve9A97I+NKenCvn2Wq1pNq4d++emHfuo7/8y7+wd9992x97SwgnLtOFN1l47qWnO/zMmFHGcsgp9tNYfvCnvIXWPu4fW78K04ezvHPO9B55ihunlVZpNUTijZC8XzacZGis5dKYhbP9Jjy4bm9hyPjTOhgSuiv+cpzNap+f1Hxr+yx9Upsnuif3SjpbPQvAPUcfXxZgdb+MFLsazyXVOMkcZE17PAes2Trvi/h8yHblZ9zqrJLgCN/WHybd7OvuxJPWyTY9htZNv08+i8f2lAmwxpfaaQ34FIbWOoy+eppP4bQWz66nePDTumvTv6cfuGcdlmGfaSOEM53G2he174HJeLs/1EQuqqBiLVvaVTAez2W96VzWxcXE+jfVgArohXsymYQttuWlw4SQifG33/uh/UyGS/s26vfEQg6D7A+ZnGztkW2GWQLmRdR4tipFe/PFXfvDN+/Y7d2mlYmI0aTVs1gDQajaTc/oBJgGcyKiTpRXSVQNv5+FekZ/WcokBxCj3+NmG1x2lceKtHMscDEkN7Q/sN5gYJ1Bz3rksg6HAq4yopnnNDmmbm48mqjuDmdmpMliB8cD6x4fW+fg2GbDmZWbRSvX6nL1RUIpQADgxyBmDotUsd3da9asA448QkTyQs5ZMTeqmkziUwRWibthG4AqjE4eJhpZJmY2RbGxDpxCvaUAvkd9CDQgb0UKWq3abOamRA5i/dzcrKkUXHphbN2Zdzx05h7gPzw+tMHhQ5uMujafjK0iuWbZ8vOx+inGueTyAE1vX8AhubJ51dgWJQ2OMS+0GxJh2pDtALHjEQxoAKxhMDPi3CXXJbOYYDHQBcA1OQoVvjkvK4n5qZJ9i/ED/PEzx/AMT3ZNv05mnssLoOQbd2DqkRu1ijWq1HtW5KpL+zpT71LfqDIQeA4oTuNBLHYAs5HpZdyEjFtOUJJirlmy5wX7qjsLeSznOo5uwtSW5oIrcGgDgVQT2NfiTZABq/2RrUuCTSQNTGZbrtSN5q7L5s3s/qNj+/TBkXX6o2RsahFHwyDnygahMTfwYp8APK65UippbMBkKmc41K8CWMWW9lmQmFq16nJ4gDbnVa3WbXt7W+O43emIKWVfqBswOyuXWRQCtDvTzLmwGAEYBMBiEoWkmAWwqNTAbE15rpKDu/FUo17XQhj3q+qmw4VosUhRPgU7PDz0BaFCwf78z/69vfPOO4nxVfJ+CiD+pFmDnoxRFiwzKn+urJsVZH7bZQU0afe7M71Inv2NT4yiWVm03VhqlJ7/pGNy111+6n72eCXc6d1xPP112itfh9yEmFenucnA8tGSBYPGd7YOkeUDJ3R1JnC67vPrriM96PX+ccC69LVyA7gKLCz+rezzX/0P/zLz7fLsj+arO8PnjZSxbc8KWE9v2NO3WJzaSY+N0wDkGY6TCbBmabAzHDPL7i5zmyd4allqWJ8Jh+CT2vcyAOuGGVCWkRsxY7K6HG4FZI+dIQxgyjhJU8/U+3OpLtVzFZP3TJoRSK4xsqr+UomT8tg8bBZfOt1+3z78+Of20Qfv24O7n9iADJONYRgAACAASURBVNYRrBLyQWeFAFvUmMFEIqNj8gkwaFXL9qWbLfuDN+7YnRstq8qoiDo5ojUArBFcee2lGKXJMKlXRBYpUALQQd6qnFOAFzEtE8vNqTNDuoq81o16mIkrkxXAPSGTtWN9QHZ/bB1lsg6sD7DhWJa34YjsSJxth9bv9ZRdCasr5gsQNOL3HeseHtm4P7RStWDl2pYyUwGsgIcR7rTDvo16tItZtVK03RtbttOqW6tRl+QRGWoJZjNImAFDMbfVkwFgbGPsh7vYKiJHjsHqEbHJYkdhddWWsLmwzTkB1nLDTZpcGu1yTV/UcMdgr+k0dxIOE3D6cQjION43om6mI+pNqdMt2mTQs1KR8UQdrhtUAe5YdChIcT6zUrUsQ2OBEeJwShV9wyoKVITFkel0pPpgAJfiUTBtEkD1iBuxpXIONuWQxvgbZ0gAOIB+vy5+R7vjrgzQFSgN5k84S0cDJP/TzZBgaGPdbL1as1azbvV6xarUfso1t+hVsmGiFc1EVIurmq24qOKS4+S8MX4KygCAqMt38z6+xAzTLi7ZliGT2EWuHWDL+J7aiH0ks2F5NGuf1ML66TiA97ms57RS79nrHMiMrNm6ofriXrdjv/50z+4f9k34UF0fHUjdjCxONnGUliy4XHJ338lU8T+YoimqJtTuyuhNLOvUOt2uzp0vFqSQAJdDVBBmTfQFcmA9m2Yu6wWgl5EeB+k0+6E5YEpZLPD83rnibZDW0y4sduD2zGIZ7Qmwlet4o+EmbKoB9hpEOQYHhQbnA2BmH9wjf/HnAbCuPvdTtY8nvhLCApG7fxeS9nysjCFNsy49b1cMAy7z/f4529dqGZE/lVYmYums27Aam2ZbN4Hd02aNHEumbKrDXsiBz9KEyatz9WAZ5llZ8KcWyU6j6zOe8LkBa3r/q5OWJD7PF0LDw8j/XAWsS34DqZ3OzZ4D1mydmGFYZdvRF32rrID15AaNo/28zb7pqbDp0XTG41wKYD3jMZ/kwHmKp5YFvD7Jpsh8rMsArBdt9/jCTg3zCFiTmpukMGTFMCm1+h+3XT6dkNmaAF03EIlS4oSZDWBVgBWw3O3Zr377qf3ohz+0e5/+RgyrMj1Dlh0TSGSgSPMAITh6ItFDfrnTqNvrL16zr75221660bRywfNakQhS++nv5wDCSjXFqcxG/TBBLyrehXo8MVJiPfOGHJaPYQYkmWCRyAuYoalNhwNNZgG2cn0NTCsSy063Y12YVmpwkagKMORtILfgYLbU69loMhfok+xWgNGlkr1O2w4fPZBLLnNlgaHg/ErN4ng8sNFgbOOeR3Fs36xZrV627Wbddprb1irXxVriUCvgIabV+0SS4RjCDnMaJi55Il4A3mIXQ/SLmFjPgYXNBbTCMAEYisSZMIknR7PZEhPsMuKClWou76R2kP5D1kl7AsiG3bZMl0b9Toiwmcg9GMfkYslZXMXYTCfquzJoFXCqsTJVCg/slupSATGNuuVh6wIoUx0kACwwoEPyXIcDl9GGSBuxozNfoFB0iiZCLqHWNbGyDysoYOmLCe6c7ZJbZZMGphWQ6PJkl9guMod9oQMWu0UGaM1ZVqTBMIIu2Q5zsNAHLlH3iBxngwFKcOW+YCRgHgyfAP9RxQBr7JO5gteyqs56rnGMVFnSZaSvYogxtRKNrTZ0sOusokv1XUbux4Q5nlu/j1v3gVVr27a1c0trGo/29u3Xnz6yR8d9Iw4n1rtHaUaUo2sv3H8sPIQMXVc0s4RjAqw4fbtC2ot7uLYu98dgpIUmFkwwPCoxBuU6XFU7tDttmSWx5CJDr5EbTNW0sJFz2f1wqHtre8tlvLQ7DCkLXXwGCTmLTDx7qPel7tgXuPJa9IgLbDLkCkZXjFEYYXf+NtUrf/Mb37C33npz+RWwAgpWn5Fp0znHEMi/XZ6eTNQzv1RWDq0bf/G7JenrF5hV3dRcSwA0HVuT8JKLTyZ3ZrrDokDohP7QTDTkjkdp+2OzyBSiXMVp6V2fmIW6CZW61cK6aufHxuWJ7PMZxtylAdb0eA3sajqlwF9k6wGr/9NKSz8HrJl78aJTycwH+rxvmAWwnt6Yp2/h7ZRFI5NJrHG2Zs/yADl1j1mv8dQdXf4GT/HUVutYPjcA9mkD1jDM9ZBPvQSYhMOw+sJ9zH5c3BM67ciipHJW/dfpFf5wgf4B31eQPHpshkshHTjFFdS5Joyf3Xto3/nud+23v/q5gAzyVia3MCjESABUYVaRiTKRrVaqqsPcadTs9Ts37Gu/d8teIYcVYEO0Tcgx9cOQzxgAJqvfcqSlHrOUrIo7q+KTbNpBLKDYPqSLPmnlP68xDEC2XBUI0H5yZr3usWIzOr2eA1Y5sZqNJtMgdxzIIGY6zcmlVwZP1ObVm1arNQVUDh4+sPbhnibNg/5QbC1ZrpN5MMyZTG1MpMp8Zjs3tsXgXb+2azuNllVzeStTEycXX2TMyDNdGiy3WeofVbwIkxqHQAQpDht8XDhbWszj5kqtKwyhR98w+eeLusxyrSHWVXW/+nvdGU0idYoFsZ+AkPGgb8Nux6Zj5MEzGw361j7Yt0G/F6S5PhaijA7gGFlyWFdqmmUcVQSizPRnpcb5OFsmSSescJkJvxtiYco0oiYY+W5Yjdf5qO6UtgwGSsoRdrDmkmgH92LZAYoYSwn0ulOvmx8B8twNVPVqE2dvPQeWbE8HktVyxZrIg2FZqzWrVIrK0nVQt/h2CasKdYMTNgZFHg8jwAoQl+Ovf3t+6ELOKxCqhRMYZGeG2d5Hfs6GSNdlSBVJ9MA0J69GPxcHx1reURv1+20bjwZWq29bc+u6QOTd+w/tV58+tMMOTLaWE1JaDPJHg/FNlIwH0y2vJ0eRgEOvR8nU61VdoLsmuykWtetIgytVspSd5edeVkRVkL4PRkPr9QcCrGJMYZhnc2/bnEkuTP0qx6whPS4WbXdnWwyrzI1UnzvUAtPh0bH1un2xuQBeFAiSliMVxo1c491LJWSaFZhWShJgb//oj/61vfHGG2GqERo0tSgR6/8Xf65h/aR88KxmjpHUZZzjrf1Y/mtqCrS2nGSpXvYcB/wcfCTNvK6vgd18EXH7k0pxImCVqRn3ZpJNvmG/4d0bpwPp2edJ/ae9pT+U+vlzA1gjWl9z8Y/Vrq671gzj7XkNa4ZGenwNINuHfhe3Og2wZsNCa2/3Nc259Dg4obkviVmNR3gOWC80tFdB6GMraXHvycM/26i50Eld9MNPG7CmJy9hIYd2hr0DsHpep2i5JRlvnFwLzwSpYtrpd+lOTK+GBnY1sk963wbZj/aZsEJT29s/sm9/5zv28U8+tMmwZxWZu8xkisKE0p0Xx2LdmMjClmA+tFWr2qu3d+z3X79tr72wa4X83MqFnDODMFqS8zmgQaoICFGMiOSP1OlR94jhEZmf4E9yS8kP7RrsY6naDNJgzj1IJmOWpubrOeWaAgeGxNv0/Ls3wDBq7KAVeeWYGI2+DYf83ZTLirETZjLN1rZtbV2zUqVmxwcHdvjwgZxiqeNlQo3z8ABJpyTGZGcyKZpaa3vbWvWavXjnjl3f3bUqE1+MowSoxlapFmx7Fxkk8mVTFEu/3bVhu2dTZMmE35TKAp2wpAJjimMgQgUkweICEmOAK2DQwa+yMwPrJekwiwcNB68THFuD0ZSYOiTTfXJVvQ+ZzAFY+92OaiRdprYwmnGTJPppKibOI27odx+XAKJcDjmm1zoJXskFGeOoolXrVcuXAlMZAJ5HvTCZBKjS50Heq75x+ajLgB18Sf5cDMY7Mm9yUCtZsRY8nPlmOzdZccmwmzG5SRO5spxdvbKQBiMLhvUHlCxMRQDC7qDr2a8AX38X8X+XAgeWNzC5MTJDrE5gjSID7NfqrLabMFGr6p/X+An7g5H06/bFCb92X7RQzbUMl45kfFVvXLcmbtJm9tmjA/v13Yd2xBgK+b7R/FAKisDoc+0yFKq4W7ebdfkCVqzbBGzKARkJr7JXvT0dsCKR9X7EaVn8Pww4i1aMIRZxYMmJvpFcH0k5bR8jRVBGuGsxkTjXru9ao97wWnjMl4Z9xWZ12h1F1XBe5MYyzFgsofVdChxSXkmTUm0vDuRlazUbVq3V7N/8m39tb7z+ur8ZEqAaTXz8z/SzMmwY3iSLxXQm60mGbKr+9cyvnFQfJIMoMlErMuVkxvMFA60JyFxl36JEOGl9b4F1UuLFNC4spm2YXsRfu7pjnNS3n0h3pjiUU2ctC4+2WHnhp7ZKLGaZb8bxeQmy4HMzrHGBe3X6nq5dDWvgqXVvf/avkXCvuz+eA9ZsT41Tx1623XzxtzoJsGZvxCyAdR0IPe0Iq585bfs1/RU+co5Pruzs4nu4ktH0BE7rrCuhqy+YK7nui+70KQLWuLAZJXjp9gKwtgdeyxXe4EuANU7G/EUZXvKhHiZKS132G+R9EYyGzcXsaaLqk7cFu7pwOj08PLYf/OhH9uH7P7R++1iGK3xhqoI5ijOOOHwG9lRS1aI1q2V7+eaOfe33btvrL+0a4siqoi3IiiSaBZDlNZmKl4FJk5tpMALqd0LdEZfmRkLOBGEEVBAYlTQ4ZJHyea81DA7Coe5PIHc8sv5oaF2klLgFE6Ehd1pkmeS+jlXLCnDEnbdSqVmlWrdGrWnN1o41tnas3+3a0aOH1u90ZFh0dHhsewdH1h70bTyf2Xg+teGcGsqJbe9sW6u5Za++8ordvn1bbF4JwDTs23jYsUarYjdfvOWmRXnqCM3aj/as/fCBjXp9AZVqc9tqOzs6H1ilITW2yDL7A5sMAK8O1JmgAMQYR0iDVQtLJAxSYdjDekM/sw2MmepD5XA7sRHmNkQUAegE8GA6uQaP8BGrpBlJTmCTn2HAYFaVzxoyVZOZWnDL9Y9gROWmXOTVlmtFZ+dwJla+KuyjG/Eol3SeV2wKUl7VtMo5GEITFs1ZVC1uFIqBxXSm0mtFHZQmE8boyivg5Myry9jJHAW4TyXzbNUb1mrVvL4aA6sAmnTvhHpZ3ymAdSEv9vickB0bAKdniPq9Ft2BHdA6KI3GR5FBZ8yINU2icZzN9Bxll9TG2tXYB5xDf9AXYOU53Ny6aY3Wtmo7kQJ/cu+RHR53xJTGY3rdqmc4SwocHjAl8oUrngcskA8rihFSpaK2YsxhRBY/qz4ZTwR0GV+MiRhto0WTnIN42oEFIaKjasTYTPwZI5ZZcmhnxamHbrUa1txquFIAWXuxILCKYzDPl+Njr5utVonDoZ6VGKm8gLLOAddpjRnvY8oRAMEsNn39T//Y3nzrzXC9oT2Fgs6i+3G0IUdwXeP5aw2XgETy0A9DNst7+3MMXleZ1I2L3Kn3+KZeip/1fW6mo3zR1ZUXKg/Qsy/DRCEFWhfv4pXPxcXftCAqLiaHTZNZcBbAmh6XFwSt5wesj4Ntf4672V8iWV4zDT9pYSHdcs8Ba4bx95xhzdZIbHW5gHXp6ZNaedrEmJ769Fm5kCxPn80fOcenVy4oe7s+kS3T6wQXu7iTTzfN1K28YNIvk/hP6373RNrjLAe5DMC6YfiuzE02n9VqDasiJ4i1CXEqsX41tV0iIQ4MqYBFmFQlwyFMlnXguBoambOU6VICWMOk2evuZra3f2gff/yxffTR+3a099BykhITz+HGKN1OTzEy5K8ixXOJIdmXRXvphjOsb71yzUr5nNWIFCmXVfMql1uxWtTSwbj65/hSdAc1lUg9Z7BSYRIfsjLFPIm58bpEQKziQgGsAGDAbzECG4DEWPWC3UEArMRvyIQjRoq4xJmaOzey2bFqrWGVErV1TWu0djSJ7xzsW/vgQA7ERHgcHBzbo8Mja8MKTUbWHgCyx3br5Rdte2vHXn7lFXvxhRdsd3vbaqWSTfpd6x/vCbDeeuXVkIeKyVPB+oeH1n54z4btY9WCNq7dssbudSuUKmKxYEO7h3vW3d+3wTGgeeSsI9E71PmOnDmMRLw7vVashDQ4LAQwAGKOKwwzDsrRHMkl16okTpxvldMasn/ZNSANMEENqhpchknUs/poizXR4W9oSvV7IBPrBwAOXGPLFTI4YWyRf/vEcz4vuIkVUt9QG6r9CVABymFc3UzKpbqBdRRIclMlVwfEmk8YQmelVRsKYBKzDtsCGzu1WqVmO9sNqxJHJFMsr5XV4keIDUrAYqhVFVgNNbQC3OF+0e/UJNSZhnNS1I2DVdjRxeKR2YR/C/eYALX+7sys2kXg2UG9y4LzMpfq97rW6x1boVi27Z0XNE6P2h076k/t7sM9Ozo6FsMZFRcFFjXULjCbDrrkug1zWC6FaCOX9QLKqGF1NtUVDpJRSh7M9c1DzTQ5rq54iPexZNpa8HBmnNpwFqaoe8VFm+eSAwi/TgBno0mtd13X28CcrF7T4heSYBaVMHFiEaNeo6YcSTA1tA5YqZenAZVrKzMdc9Ark6a8fetb33SX4NSzMT6LT349pp/YviVtlRg8RdOZTdObDU/4k2ogs8yItM3if2d5u33uts3K2IUX2mPXF3swqio8e3Xha5Ru79XeXtfE0YRt6UDr5lsrrGsE1FmnY75gnBXhru/WcwPWdbuL3goRsIZtlqaA6YtbA/bTu30OWLPdilnHS7a9fYG32gRYz96Ap33iEtjSrP2wihjS4CTO4jfua/XRlvWgT3G705r+CZ7apdS0nnQ9J73pz3md522+dC1N+l2W+TQ2mC5FwBr3kxgwrbqaBoZUjIrGfKh5DbWtPnFzQBsNl6Lkc+mdE1by04D1F7/4hX380w/s0f17NiSDNUTBcC5MKHOzqcHYYJwCGJWr79zs1nbD/rs3X7SvvH5bLBaMS6XsEmCvewt1iRgdhdpEnXcO4xxkqrBamN3A0oR6PjmXUk/mRkx8zTBbCZJQJrQyZ8q5EZDqGUdDGwypX+3bgFq88USZkoBYN7hBNjwQAK43tm1r94biOphwV8pV1bHmS2UbHB/b8d4jG/a6ViiUZV6092jP7u7t2f3jA3uw/0ixOK++85pdu3bDXnzxjr1w+7ZqWZuNhs0nI+sf7lm1lrebr7wmdlXnjzvucGSDo30bddpWKFesceMFK7e2NZkvI382s+7BnrXv37Pe/iM5NvM7uQPnCjbotOX4S50xAFZRO5JrRlmpM7IARUCwmAeBQ89EVQ2s4lPIwRyozSu1mhsaCfgBSMZi+JTBq5gSBx+xjjoCVh97zpTrW4iU/kImipQU0OrRJqWK10QC6FhsELAMx0IqK9MmMWkOmBzcLkyvHEC6HDguusiNOciePcIp1rm6wyyy4OlkJPC13WoKsFaIWoGZVkSTs5HsR8eTBNrbwMdkrJcF4Ht9qdfkOkb32J2xpL5+vr6N31M4UbtzbrzHonkU8ltONwJLZ1jDTDtXEFMEuzoYdK1a27LtnduSlT/cP7LeNG8P9g9sf/9AQFNgN5gvMT7oB/pe0FXuxQ4aAa20A/3g0ld38FYMCGBQMmqvAxbrnMtZtYZZVUX3Fvcb7e/ux1Mxw66goIZ1Zr0OzwtUERgYeR2oL3KgCHCnYeT+uAATjzMcDa19fGz9sJjC52JWMc8a+sQBpJcRMIajw7S7WLtk/M///N/bu+9GwHqep/ryZzheNImKLG0y9teQU6vP/XMDiRNeJnrnfI6Z19PejSdx4YuFnMf3QrMsnKn9vo1fmd7NybwiQLNkDhkXTlPILbXjtBCKXye7yYpB05mspzXOhn8/0zhbnRtrkrC4tvgc9EXw1AHPOS1+Dlizdep5nlbZ9vwF22odYL1444XBvvQQWNdwpxxp9Z/PC1aW7r2TdnrxK3+qw+Mpn/66WteTZD5r/23dA/WKG/W8zbbJ/OG0/aVvizRjymWKYR06w6q6PEku00vF/mmfqHvDMMGTrDAAYCaaycJnylgpTvo1gXVEkbypHNB69RwmKj/9+Gf2ox++Z/fvfuqSVEkrcY0teNQGzqA581zLwGwyc9+pV+yrr92yP3z7FWtU8lav1axawZEViZFb7sjApezZj/PZwr021qVJDqrav3hSIeJlhqMvpi/uYos8eI40lolxCVdcmCSvWZyMhzYc9QVQh+RKBsBKPIjkntThjidiIptbu7a9c111cF4nCvOElBWp5Ny6hwfW3z+wSrUmyW33uG13P7lrv7j7iX386W+t3e/ZK2+9ardfeMlu3XrBbt28adevXxMwkptyv2ul4sx2b98Rw+oulrDFExt1Ozbp98WwVndvWKnW0PWVKw0ZKw2J2Nl7ZP2DfRsPhpbHlXnLZcPDftvaDz+z/uG+DbtdG/cGYl2piYU5po/YVxEZMmwVAENGSSUdD9Aq8DyfqZ1od2pfBaJCXagAU7+r2mqxi5LZudzSgXHIVcVNl+uS62+sc3WmMzefynwLaWcJeafYVphcswpmUdQdi61Dmuz75zCxLpKfo2TYzZZc7ie5cDD3EfkbTcoSJhPZc3DhDaCVYyLXrpXLVqtUFLcig6C4aKNZZ3D1DXSJWEJJgqNLsdemiqmOjCnyY76DHFg1tEq8cWWAMl0DGxPvQ//T2cw4UYxGY76yUxSY67QPBQy3d25ZvbGj87u/37ZJsWrH3Z49uP9ABmMC+hOvwVWttIfIJpm6ur8DGOSebbRoewy5pm6AhIoCJUGI4ZHhFSoBInBoL+W1OvMIkCQWivOqsCAS6q7pn267r3YvlJDx+2IWbcU1It8FDCMJ5tlRqVZd/o4xmlgxr1dV/M9orOcH34rA0mKIA1Z3K2c/yJzd3fsv/uLPE8B6Ga8M2pP2iQZTZwJAPI3OO1855eR9t1e088touAvs4zTxdmQwHztEdAaWTH/iNeEbWmktgNWO19GFKcCaYlNXj699rngerh5n07zgoizrmcbZJsAaLt2f615bnnydE6zy+eeANdvNcNqcMdtefge2SgPWizXayp2ggu7THqxnBKyn7W5Tf2Va7brY1T8zQ+UpX8aFGdYvCGDNNJ04KdYmyArdPOXxV2lklmIsw0J6GBiwMCA9QsWln+4OnPrSjkMWZWr7brdvP3z/ffvxD9+zR/fuqX4TRkNgMxifkJvIJJIaMoxW2D8AdrtesddfRBb8gt1oVaxWLWlSCijJh21UbwmrU/T6U/7ECdgBawBzyCnFQuJqe2ilal2RHsUKcTg5m2EANB6KVRTAkkzYZWAOeAAQ1LoNbSR5MKB1bIPB2MYAI+XJ5q1cbVhrazuRBCsHNUg0AXaWK0uaOzg8kDSaOtdiviCA+PDeZ/bBL39mP/jlT6x2bctu3n7Fbt66bS/eeclu3nDAimSRCymXctbc3hZ4TJg3jIcGfcmNYVirW9tWqAAKcGQlM7Oqa+rDpLbbusZSvWHVZkv/NhkPrH/0yIadYxu0D8TC9g72rX8E8zoKDsZuruPmTbBh3t4Cq8FtV5mmAE7+rokX9YbuBguzSiwJQIw61HRsjMaVpKvuKqv+08LG2GXFyk8FQMH8InD1ukqBgDxOsp61KXMmLYT4F/ukjYhzcbfPYMgUxoezv7Cr1FU64JaBF9cmNYEDtciMOisME+rMS6Nathq11eWSG4LBMmpBxdlQZ2PHAvaARo23wAAzpqZhbPpiEotMoQZXTLEfV3mxJP8KVHv9p+p2AyCX5Ddkt+pVOZtLmq5rkecTjGxOcS/IgdnH7u6LkgMjk31w2LVJoaI8VQDrweGR7gWciek3aspdsuuyadXIqjbN653rDWo/PfooyoUFoKMMeurPBY2BEWZPyOYbqnflC8CIcZnaSfXR3FMYcBVsMvbr9NxlFh4mArgs3mC8RF8AVlkgilLrONnn+HIJD9JjjgdYJl5JTC33dACsnBdthTs3xmN/9mfksL69BOUu9jp0Vjcy0HGFMD6PT3tVnQlIXGACkaU+9AK7f6IfPR2wrizephzuozxdi2pBFp7pPayHznIr+rhJ/z88m05ojaXxsGHgrf31igHTaeNq9RQyj7MTEHRcE3ewGiPo4gN55YhnuKmeA9Zst88ZmjTbDr+oW0XAevEGW7kbUoA1rnY93oYnHPW0E8r8JFpf0bx596cd+BkbCc/46Z72AnoWWvO8TXglkuD5zLpDZxp8Iu7sS7pWMIJVJoTx3/2d696iUULM75iGOwPr2ZXJvsK0zjFr9CT13mq3u/bjDz60n370vu09uK8aM0CrM0q+f4AU8j4YDtXI4dhZKNpOs2av3mral1+9ZS/uNqxUmMt0CVMUJn4uv3RWmCgZOX8G06Q5tZkwp0j+ZJ4zt/GgZ+1Hv7Fa65pt335NdXwOTN3YhYxRAN9k0NW2mqwAMgRk5gINYmtgMwGto7ERxcEXkmRkwFs716zZ2pVZERN6wJe7p5ZsMhrbBMOmwdBmQySlZYGGYq5gk17PDh7t2Y8//LH9fO8TG5Xytn39pn3p9TftpTt3bGd7y6q1uudOlovW2tkJbqseE+ROwD45x923Um/q+gCvgDFNHvJ5MaOAZtodRrJUrQkkDHpHqvsFEGIy5aD1ofWI4jluW7/dscmAvFhyVh2swcwCCCNjLnktcT/hPBQFE2pCI+PN32dBKivGUP0VQIkci3E1dumt14/6eIqMJFSTWP8AKhkDNptYQS6weavWMeDxmB7VcYZvjIxUm5lz12SBWAHYYBLF6Fa9a3AGDpJXOVGn62sVyzS30RDmb6pIlUoBB2vk32X9WcZhObCSbCcgVqkFZjQwrACvaBBFZI2u1wGzmw9x7Q62nY8OKobwgImy/IWRjzPQbnTiTDj7FHinjyYzGRL1+x31240bd1SjzL34yd6BjfIV6/aHtr+3L/du3fd6brAo4DJfwJ8WKcgXJdYmOkwTE1MmaqauscQ4cKktpksOphl3ODlzw9ZqntVKLWk0WVIObYgyGg2GqiXleRCZ8fhMAqwCLrnvYVh9AStE5KQW01y67cd16XHOyjJnKltNObGRASZuT4T3PQAAIABJREFUxxfRfPEHV+Gy/fV//A/25a98JXmlnPe5nubmVMqgBbZYFxzX4WOd8eY3WGYgcZ6XYGq69bsCWJPrTIHUuIgQWXyPuVo4Iy3NStcRqBqkyf9OgaNZOyrMeDMMwLjJRVjWTONMBwpQeDlJL2GjkyibdM32unl2huuKLfUcsGYbM2do0mw7/KJuBWC9nMZK7yWsgp34ILgAWI2dkRW0pg61cpZrZfqLbS6nZa587Jx0UVd+8JMP8IUGrPEdsFwGkr3F1zGsCWB1gKkXcjRFCsdZjqNJZUgKTC4Y1li/Kmkxkk6nHxc1cj6j1PlGQMzEFYb1gw8/sp98+GM7fPQwRINMbdDDrbQrwMjkt6pJbFVgwBlYs61G1V57cdfeeeWmvUwWq02tjBQ0ZDjKbAkwmDNNcAFqci2dkj3LZN/lxgBX4DbsFtJfJvGV+lYAcS5FneF2y3b6/NSGnSMbdI9tTFaoGNyyTamNFSvjzpFIgnEYVQQMMsdaw7au3bTmznUrl2vB2MkNegCv1LgCFg3P4wnxLuSONqxcrtp8CIgd2vFnd+3+/kP79YNPbH/Qse0XX7KXXvuS3bhx0+ohvgPjoZ3rN8QQu6GNZ4S6tDUvxrRYrXu0jaJDHIxJahniWQCGxO0UCyXVYw4HbRsPe5JFA3xH/a4Ne22BWH4etA9t1OvY8LBj435kJQFCHlci+WiOnE/A/EgOsbDPDjh9EYKaTK4aACYwI0MfBzhsFVlyj5FZuFPH2lP1U5Cgxxo0f1y5gRM9DHvmYIrok4LGihjeUPdJnivHpR2osRRoDLE8jBGvXfPsYo9OcpfcKIdVP1K/C4uP8VKtbvVSXiZh5AeXiwDW6F7Ntg6+uW+cUXWGmoUPju3H9+t1cBfqrlEEBKbZnY6DJDqwqXK9Trm5+K3t97gWcwpFl84CIHM5mRj1ZEbUtUqlbteu39G1IcX91YMDKzWo/xzbwcGhdbo9j6NRHa8DOX2FxaFoXBRrWn3RK68adNrKzapC/TcuvEOPgeIe1eJNsWitrYZ2yLihL+hHryudq1/iATk0snpfyPKxxjf3N2x6jdxemUE5e8kXLH9k7weDkcYA0UMyPmLBp+KGSzhWA1ZlEDX2hQo95wp5+9u//U/2la86YL3Ymzs8I8OenGUN4yoFltwYa/NXJiCR/W2xvGXqAn2alXUydN4DPpnPnVbD6l2y2EpLQuGdIfOvqEhKYcbFNHQNkEyVAjw+70u9L880ojYg4zis1s1HV2KYVlW4m3pXu8rS9atzxFR3+tPe76GEXV09gfRxznBzPQes2e6bMzRpth1+Ubf6u7/7P7MM9wyXv6nJz7hEc9aeO+3sV/aXfhXFi4qbLB4zZz2JDM3zpDd5Ri7hCw1YL9rGGwArOax6P8QMyCT6wue7ckUNRjHplxXj180mfPXf8yVDXE1gvsL7PpnSieEJX27K4yDqxx9+aD/58H073t9zh1xFXuAQ3HVH2clENW1bW1s6H5dpTq1SKNitnbp95fdesDdfvmm1Ys6KOQcl5TJABJY1r78jD5TENzjACpSoBskzHXWleWfdYFJhwFzdiDwQks6ZWGd8x2JYh/2+x5hwTfmCTWYuIXRZ6Uxgg4kz2auKgKlWrbV7w2rNbbFXAiBMnnEh5rpoD0ym8kWbjmc2n0ytVCRPsmZ5GhxpcrdjIyJw2gf28GjPRsWCVXZ3rHn9mtW3djwrtTC3nZu3ZKaUANZ43UzwS1WrNLZUt0rdoGeQhgl96EOXc5Y1gecaJ6OBcnJhA5FHj3T9zjRPBj39fTzsW//wyGZTwBI1jp6lKoZ1NPSfR0M5IAPkR0OXt8r4KtRtqp40MP5JJE0wVpLQN9SPSXauuBo3JlJdpJhZX4jQnC9IhaNMV8BJk8yZkVoCE+0RJg7gcH7WNYc6bY1R1R+HnMVggMRklUUPd5/2+BPVz4aaLMX4yNRrpnHYrBStRvYufVVCGlyWLDh+uYQ+sLkYFgXACrAfTQBneV1jrP3mT+TAMJLxjlJ9qmTQbuQEvNHvUpFSsV4s5q/SLmKsjXzSobXbRzYaD6xR37Gtndsam3sH+/bbB0dWqDXVp51OLywk+aKRziXO0kNEhRaJqPUWMAac55NImyhPVo4tKoQBgBBzMq8RVT1zPqfFKepJ4wKaS4x9ccBdip1ppu24V0slv59xph70WShCUl+xatWZXaS+SHmZMGsBJYBPACur6NUSpm41McEsIqAikGSZTOheX9etRZLQxv/lv/5n++rXvuqYJmKNpEPPgmKXAWu8Tget2WNurhSwrplPJMzD5xi8ngZY5b+QKvHSYlIYt1qs3TTPSlBr6sPhdxvgZdjTGpR56lxudfCt+UCYOyxNIVKgNakDSk9OH5+oOow+cdVk5d+Xh7bPM8K6eCIHXj3dVbB7hnnPc8B66mDx51W2zZ5vdTWA9YwoMt0N5+m5U27YExaXVgbKeQ7+DI+hZ+ByPg+A9bwPjJNMl067A/xN4UYx6RcODI0AazBwcAOl1FJKmOym5T3+0ol5jj4eHdctHIKdDQp1aRoXXmMYnJa0PRJEwB37QhL88U8+tOP9fTGWTGSRYsKw8ndALRLBRhMABkMDcJyJOd2uleydV2/Yl3/vJduuFhVvI5BagmnNq3YR8yYBuUo9kfcyvff9LAqQkhzOCTWnkTFydkY1gAAkyYIHXmurjMaRjTFeUu3cSN+YWcF6cckcs1pr6fiwpYDKcgW3YwfHaqdgdgXzhKyWPMnJcKyMSRhOQGvBcgbXS3ldDlluryvAOARAekitFes1KxLjUTRrXr9uleaOQJwzkhMb9XuaiFca29a69ZJk0kyMgXAeARRjZsg39UxSMeYAzzH9MnSwzs9qg4GNqYsl/xVAOkISPLBcseYsowAuE/+JoolmAr5E9vB52sqzM5XZKmbM5ZlzGVv5goE75vJ5WMupDakLHkWGDgk2rKQzxy6ZXTBR83zM+42kkLvi0rWFwtxKBcaKr/bD0gFWiOmJ7tCMXLHwYkG5N5wJVsau8nq9zTyrFUbYY30WcnmzYn5mW7Wq1UsA1rxyhgHJ1Cb7reHjhOtWvfPEI3LEsKpeNbgDC4g7sJebcLhWdwOO96yDvSg7FIgOjsQu+Q61paqdDgw1Cwszs26/Z8ftA7V3o3nLajCqg4Hde/DA7j06tny1LiUBAA+Q6TeOL1YBnNm3AHBgU1U/HKJstHBE9i9S2/j8UP3u1IZ9HLaRzXs/+LXNtS21rNSsxzKARcxNQfJjgcdQ5w4o5pw4t35vYKMxYwLpdUFsbb1Rt0YTtUJFC2LksGoxBxMw6rpzeTGrsLHcIzx/HJDPFX9DnA/ZuvQL98V//S//m33t97+2YfK3bqn69Hd3ApBC23n80Akv1hRWuWrAGpmx5CqWbEMyvYFOb4AnvMXJgDUKhBZybJeRL4yWVqeSaVGR34QnzQbXXewTmESlwetjmcEpA9MEsC5D7BPPMGUEtQyOk1e/t0pc2FonB34OWK/8LngCo+zKr+GJHOCyAOuJkoXHXiHr9Abhcs/bcyc8nxMVzxrpph8uvszOe/An0lVnP8gzcDmnrZjGi7owsD3ffGSpTS/aXOsAbPKOWRneccF3HWBtR4Y10DcOWBfS3zieo4uupqlhsurDOY7q4CSsSWAAq4t/XkiEQ9vFyBKAyvd//GP7yQfvW+fwQLkd7to5DDmeI2V2KFICNjDJfZ2LdWzVSvb6C9v2lTdeslutmpULAYAUcu4SCzjQxNklrmI0BQKQ9gbTGbFdIWqkQN3q0LMyYc80KXf5EtsIsAwcrIk5pJ5z1LcRYE0gzOWikgnnC1att6xOzWqtqbpRgUTAoPYfWLYg3ZSJEPJDMmhhbwe4IxcEWJFfAnJqsK18bDxS3A+fARyqXZiAFAtiCkutppW2t21OniWT8mHHusf7AhfNmy/ZtZffsEqjmUSrqPYQpBvHjibLHg3kgBMAPXKDH7GsyHqHAtjjEVE3zqBKWV6k9pFaZOo4ycmESfdoILZRnMmYHE7OHyA6EltNNiafp25WDsJzHIAdbNPWgNVue2CDHi6vDmRhY+UoPKPmkIUOB3P6XcgxVV9rZd/l3T5s6degIgjxR2Vku5WQ36oFmFDznKrxljuv2ju6GztAJWYmmhxJKhhia4qw3Y261VmwKOQEWjlOlLGKcZR5EpNhl/tq/IcaT69PXYBVTZglBfaa8jRgVb02YzaYLcXbk3HmZkzR8dvHnYNwJLJmnX7POp1j7bPevCnX6m63Y3fvP7D9o776FBUBzLik5dqDPys4XwCpmO3kKygbYD9hsss47FZ07xEh5DXxc8XLDMmCjs+RHIwt7r151bJSLwr4ZZGChQ1FFZW9dtWlvigAfOFLC2HUsMLgj2c2mni0Tr1RsWazZdeuXbPWVktnyHGJUKJmnram9l2LAyzaUVvNglhwMHWGfW7lUtGOjtq6t//z3/6NfRVJcFiQi6/2xyBKXChUc51GTy1ab0kanHrOLt5hGeWZZ3+TZ/vEmnfgSfWt2bNPsx3+qrbyROH05M0pQcZFjGBKYmweawMHt4uuToO900D9RWcEZ2yRSP6uMq3h/b4shE7ve/GeX4KyoS0SmJ6ejCRA1j/hhnUr7sBLA/uM1xI2f86wZmu3JzzSsp3Us7jVVQLWzZ1wQvdcpOdORs3e/CuLbMuHu8jBn8HevcDK2GVczUmRNotn4bPT5hc9kyyM69L7dFMOawqwJpLdpXgaH8jRxCXWn/qLJ30V8UXm7KsmkOFlGAFzspYUzEuYiBKR8Y/vvWc/+fAD67ePNNnGCAWmUoYrI3fnZUIM6Iw1Rdr/fG7NStleudmyd3/vBXv1xpZVijFHMQLW4PypyIiiQJfmI/yMW61m8c7OSBbLxDw4rjqYYBv/8uxV6l5hHJkYO7M4GPT0DVPjMQdEdFTFqNbqLUmAa1u7Vq41HATJwTgltQ6TXkCgWFbq5rpdfdsMF92KAA7GQdVSReyxjG449yk5tV4X5LSbR7WAavO1qs3LJcnaBoNj6/aObVooWuXaC7Z1+yWr714PDr2ci0tbqc/kOgH31HU6E8ckHqDitan8jExYDKtyWV36qwzQ4HQ7GmAmRN9hluMAj59lYgSDhdyV2kX6WoAVSfHYCuWaNbZ31S393oHN515/q4WB/tC6x31lb7If5XICWgpEBwXgOyS2BGAcamKpeQ45pYljcpARa0yHNmOaqtiSMoscbnwjx1YtKvidxH/IvD1Cxp14BZMCCyupsJhDjzDC3Klaztl2HcBaskoxZ2Xk6pIgF4KU1CfDDro5VzdA4vrEsNLmLvZNyaYBrCmJcGCNo8FYGK26P/Ud6sUiuxGZH68/ndt4Znbc7QrAMWZ3r92xeS5v9+/dtV//9hNr98h2LWtBhHZlnLBfry120Excj5yfQw0u9w5jlNpQDNMAn6rvDXWmfj/lBFb7cgH3Z4zqVMNjBcZT8mn6NzDxsf449o87KjsDH+X+Di6QDOcUdcNnkOTfvnXbbty8rvPCYArWtNM+Vk01gBUmfdEXDliRGsPy4jCdL+Ts3mcPtOjzn/7mP9rXvvrVZRItFc+hERPdYCObHWv+0yB28XRZQqDOQvk4TKTBUU8Z8dRpGOgyXqyb9rEC1hbvI1840Ftj5fwcDD7Nk16+mHVzhqXzW3IFdsm+R7qtAtEFOktqjZOXXtZOOO+MYJXJzXq8+E7z+zBNpPgS2bqvx3+bxqWLedbK9HcJsIZn0jrAetLOMlzWc8CaoZGeS4KzNRJbXRVgPflWX/Ov6YfteZ8Tq5e9rJxYumPj4RaHevw32VvxGd5yZVXtSZ5pegV302ruhZnVS7ygiw67ywSsyXQ8DTRTk6942Ykra3hhrwesC1MlBYKL6dL0xVnMuLOwjN3udOwfv/c9+9lPP7Le8ZFLRjFVCbWKvW5PhjlM3EoBsPqcwVmeaqloL15r2TuvXrfX71y3OkY61KwWkQM7sCtXqgIjfM3GQ4EzGCSBlXArulsvk9uSzIgw+AFgcWxtF0F7zMeczmQ2BLDuA1j7PRsA3mRkUxA4bbSuWbXeFLta277uTsUA1mAiI4mmJJyA/CB/hTnE7KXbsWGnq4xT1QLCsk6nVpJ7b03AAsCqCBexeS4xVtQKoGo4FpDLKS4FcDW28XxiE+TNpbIV6nUrbW3ZHC1hzg2NNNEfDxXr07j2gpXrGN84IFGubaAkBQ6HfUmMAawCsjChU/ZT9oxQ5MMBrKoNQ+2vwGqobY3SYPp8CMCdmtW3rgmw9jpH1ms/UnYuDBcMtoy4jnvW78LcTnR9cjmWGY/LcmHOup2BDfsh/gXznAlsm+dzKr5GLD7SchYfOG8WJaiFZFEkL5BVQVJOHTQLAzCUXtDtizE0isyNFhNzufcqFxZ2D+OuogyXmvWytWoVq1O/Ksa/qDpW5KVRCh7Z2uj+y+kgc3YDL/JshZCdVU6ArYZmMuv0+4qx4PEotLdLlp3J8MUjUbDuFqx84KmMm4aTmR11OgL2L9z5kr38pTcFzLkn3//gAztsjy3P/RKckzkSYC6aq8lpOZgRqb5UgNaNrWBIkffWqEcV4J14zSqmTcGEa9BnTDh45nxp8wJAU4DRZb2S74a6VY8rCosJ4fdyHVYurC+wAHBl4gSwnnt9+u3bt+3WrZtWLBWs0+7a0dGhDVl0Ui5wZMfC0zD8nezcre0tu37tmra7+9l96/YG9jf/6187YI3PtCiRTb8jEmwWPJw5t+hsHe6JhZw7/UHvTRlQaeHkcWnwVUuAz/KqW30XRVH+56W8de18IS62hvdQND+LN/3S22wJoafmdr5qkbEpzzsjWMOKZD2knivx2bA4zc0QOH2O67Za/d3qpDgYLsXyhDQsXt11PJ0zNMtzwJptqJ2hSbPt8Iu61WUD1mwNn9pq9QMXW5xa7qZ1gHXtasZTRHVXPbCe4qWtrt4u/T3087MEWEXsZX6xPN5xWey20+sySQ1rCjCSd9kZegREZE59AhXY0uSwfqKRZU1LB7QaK2cK/4xL88JAECOwYFxVp5aaPDMBbXe69r0f/FCxNpguAWh0DnOTXK/b6znwDOYtqnGLgJm4jGLRdps1e/uVa/b2qzdV01qD1ZHs0ifWpeCGS3sDojjPYqXucC+Y1YRiVo/kKFcFWiNg9fYABDjLiJGSWNBB1xmj0VgZljiscn6AYUBqvdFSlmq1uaNv3HlVlwaED7JRWirGAMmoCFZtOLARNardno16AzHM1EoigS4Y9bw1q5KhGpguuf6WKwKdGAgZLO9kpvxTyXr5D7Y0OBxPAYGwhbOJ9boHkgsLjAUGpLK1a9t3vmT1a7fUDkbb43Bbq+lPgXTyWLvHNqWWMMUQ5ouVkJMZmVVnJmWSE9jVKDFW3avY1rGNhgPLFcrW2LkpsHf48K5NR11JigGrQxYFun3rtnEnHuh8kQ7nS2SX+pnTdkSutI961u8hX4ZlMxuMJ9YjLog6WJjx6URy0fHQZcSe3+pGTWKyxYLiFluwSo14FRhRr8kU4xoWcyJLrhrtwCwCnACsjKtGo2U7WzWrV0pWK1C/WpC5D4DYAavXxIE8I+BFeirjKZkqOegWuKS/iGAxjwaKLslpwKTsYkC3WGEHrLoTA1vnsuAINN1lGPOm3nBs7V5fCxWvvf6OvfLaG9bpdOynP/nIvv+D79veAZLgsp4L0azI81A9eorj8ISgbdif7n+BLepCPSqGb8YifU0fcF4u5wXAwrzPdD58NahdLXlUjl/DAkwCHOKXL2LR/wvnYeTKztr7gkackKNSuHZt17Z3tvUM4rmC5NlrjzFymqjvVYer83cWGfOn6zeu2507L6o+9v79+/Zo/9j++q/+wr7y5S8vnpAr/jonzU2SGn9lFvvzLKnxT/YYziEFWhN1SXgYPwvvs3Vxa4lRQuofnyVmddM0aKk9wwJErFmNteNrpzgpJnax71gPmvUln202u2YmEH51zs+nxm3iiOwv8g3NtAlZ6kGTUgmkW2rxbyq1US19eDbFpezVzZ8D1iubrZ9zpFzZ+TyzO756wLo0RX/8Rn4KgDXdGcuH/wIOm2f8kp6FF3x6PqLHeNb32cpdfSmAlVgZJo8hFiORO6XOKbohPk64+iTdkWy81Ry0Bi4nZLsGsBsNn4LcOH4OwPrd73/ffvLBj+z4YF8gjPNhcs6kGXDEvBNGJe0Qq2OEVfB6uWivv3zd/snbL9v1Vt0qig6BoQGAOKiVoyvgcEpdKGCnrgm0ZIQAlsBA5QzDH2c0ARK6HtjLII/F/VV1mNSwjgZiRhVhgyR4CJByV+BStSF3X3JUa1tIb6sCyXKzBSSn6oAjcKFPFdsDGzjoy8BoDGjtO2jlPATAjUzRkq6tmC9K7ggbKkAcJKoFwJxYqGKoF1rU4Tp77ccYDjrWO963Yb8jl+M5NbDklFbrVm62rNTaslKjYSVYYgyjanUB0n6n7YBdMsoYcWSWL9dURwgzGmudXVLsZkHKgsUtGJMqal/1p4PLUrVllXpLYLjb3jObAmgBq31Jhnu9rvU6PbHOAHSybMWmTZF5OyCGOTs+6Fi/PxTwA9y1ewPr8HcyYIdjG02R9s4VVYIcNIIwTaJCvSr9DntfqZasWPaxJLdp3H7lLAywdXlb/BJLLvdranGn1mpu2U6rJra2VsxLFlxlMSXUVUtKrJpnl/jKXXhGTShZtWMbjZHKunxdrDUMsRyFPVfXb7+YNeznAkh0oBeckwMHSH2yDKEs5xEtMrNyuXS7N7T+aGK15pbdfuEla23t2MHhof3s44/tF7/+rXX6E+XTxmOptjPWwEZmMixWeQYr0UDE08CwelyMIpOCaU2UCzMGvTY1nEtgjKtVHH2RE7tjsxsgIY0H5DuQFzCdTlUbq3xm3dveLjLwGmD25dsUyYCtEXFTlTzZa39heFnbIbd14VIshYJqimc6Np+5efOmvfzKy1r4evjwgX1275H9u298w9599+3F8++Ed9/GdfFwHm40FaLFUqZ3cef0m9owiSry1cOn/j5bYZUXTRDfC+nfnPNFd4Wz2XWqrDTpFyO+VLMe5O/r1+T9twtjqnXXum5uunl2mP2y4+i6OPviAhrnxzcP502AdR1ATU8O/FmlZ1NKDryB51nC/Vnb4jnDmq2lnvFperaLeBJbXRZgXX+u51iiuUDPrcO+6+70dWtOfv4XOPiT6KzzHOMZvKQ00/rUX/Br3k/nBax6FZzS3snYW1czhbwPl+BRcMMM5+bxNpFRXTiQuhzUGctEGpwYMPloXhhOpMwndKKLF7h+CqAUwPVo78D+4dvftt/88ucCQZKHBuMh1aVJCzjVZDG6iEbzi8TxNZ+zW7tb9i/+8A176ea2VXF/hUWV8ZKzMB6z4WwNE1VYUDfTcNZUTBGOvKVqAHpea+q1raHGk1MXU0gNK0wwbFdOxkdIC6m3pSXYd6nWEMuqOI1Kzco4BcOKwnLFL7VLBHNTrxEEZQEqAKv9nthWfoZVJOpGrJ7IwLxVyw6eqJWs1OqKypE0s1S2Ur3pwAEDG2pgYUcDW8p9MMXluN939jPEBCnvEykquatkqvbanieam9sccg4Q29qyYr0hqTFuvu4AZQ5ELSdWNrLRcUHDwepUcUFiWcO3HJVDhFGuAIO7LQYQc6jpiPpgYnMA1V0b9LrW55yGI8vlMN6BUfa82pnAMbXPfTs6OLTjQ9yloZ+LNprN7OHBoXUBqhOASM4m85wN+zgaDxeyVq38u1ybPgEgEEODm3A+z8KFbhixndVG1WpIvWENuep0najqJ8daKGg267bTqlohN7N6qWBbtZoAK+M+Gm/JdRon5VhrOzMxjtSTKosW1o/+CmyoDJlCPmtkN72uk8ULv4ZYyxpzYiVDd57Sa7BhnYewwAD6nB31hjYcT233+i2xq41Wyx4+3LMf/egH9rNf/MZGYwy9cBl2EXpUSdDmgE2XrvpzIboSu+uyGyQ5qCfXdLyoRbecgCX3OPsFPMOAM/y3t+piNrl3NLZUN4wRk+eTMn44d6kvBIorLoWn7RPAiqs1zstTq9Y83ibWhLJvIm8AidSy4hgMCAb4ApJd2u3KE/a9u7ttL7z4ojUbTXu098j2Do7tW9/4hr3zdgCs4Vm8Hsyk1vOWnv9h61CGQb9EFi/9DNZMITg9e05scHt+yvjvpJKUdWWqzyLDumk+4IoQz0JWDXnqnbjMIqa1Rl6fu9hntC/MOpE67+QpDVgvMq8M8mAfcBtmqOtG+CbImYa9i20WqomFm/tjV37OpngOWLONtXM2b7adf5G2evKAdV3XrNxgF+y9JZi8sjS1ftcRRlzwwM/awHhGL+fSAeumdZGz9kfYTxqwnrrauHKMMwPWlXdIBKwJfgq5hslcKALN1KqLT5584huNUqIMOFFGpUBqrJ9bYDTfe2RIH+4f2N//wz/Yg09/K8YPto1JJJEagBGmBEhHdSohl9BrDgGkzjwwQYLF+udfftXeevmWwEGpYDLPoSaRiTzAVTV9QSbs5+qdAGgVg1NuCFja3Bk8B7JMyF3yGCXCgCtNpHHJFQhzEyH9rEl7QYwqktVKpWaVRsvK9ZYVCoBunHdj+7n8kOtRvaeMbMJkSWZGLqsFxPeP29Y7Og5xMyVJfitFd0BWnWClItYVVrVYrlm5te0AbDq3YqVq5a1ty1NDK5OigkCqWAP6EZdXwAGMM3ANFpl4HUATuamDnh1/9ms72rtn/WHHJrmpTaEcqREEuAZpJwzpjde/bFu3XrRStRrkyF6b60ZVOBp7ZBFAlWuGSYeRLZbrVqq31Nf97pEDVjkN92zQ61ive6w8TLqeOlmBMbF6sB8wblMb9I5t7+Ej63aGlivV1A7d0cjuP3hkvcFY39PAIAw6fRsHsx9AqMeHeK0ubQCjTy10ITe1XGEmdl5Ij8WOcsGFUq1yAAAgAElEQVTq9S21O7XSLl/18SVp9WyiviCWZatesfx8ZPVy3hrVilUKZcmByQ6VSRHuwsF5GKA0HFGH25Nsdq7FDZfNMkIBqsS1KP6GGl7VchaCMZDXfMZaVQyCOEaU60bJMqJyxikGYdwM1PcetHuSBb9451X7g3/2z+3WC3fsF7/4pf0///f/Zb/81a91TEYqbV4slbVgIimzrhUzLY8VioASZpPjIqd2KbBvz2KDACdmVbCYsJ+w2Dj0Eh9DfupoavV61WpiWT3Shi/aQy7B1KSXYUldTuu1xOwLYy7uVQcR1DKr7cg2hr2XyqIgxnT32o7+BKgSWcMCmUc/+UKFGx4t6pZr1aq98sorduv2bak+fvnL39i/++Y37d0vv7P2qX/Sc3xpipCWrYSoMD0L1rGtYbEwWYQIsuXkBJ4wgE3nk6YPvXYakNrgWQSusQ3jXEGLB6hcQl8kC7iP0QzLdMR6s6LwjtloZLQ4+lmnEIvtT+2Bzbtenc9o5Xmhklp88PEN01fv260Hqeklm02AdemeOedc8jlgzTaCztm82Xb+RdrqagHrakuds1vO+LHHb9rl8zgZtF7Gw+oZGCFZ2uziipULX+gzwbCutNU6wHrWUXEacE3qV9cA1jaMVXjVRBCaPkUBNbGM4EWfkCdgVSvPy8yqy+2cxYwZiWnQGhlWmcLkcvbZw0f23e9+1/bu3RWjSJ1YD8fSfk8TYZ+8+eRYJjEwMsHRFVDgtWZMLs1ef+Gafe31F+1Gs2rVcsHKymGN0mAArEsMkXLCDjnAiEwq+0F25/JhGEraAfbONYSAO2eT5DAsloffkTAzdKZWTq4ATkBVSbJjxdk0WgJPcp0VIxnk1NE1lCpMIbGcXzNs4aAn4Cijm9HYBu1jG2CMMwEclCABvYZVDq05yaBhiADJgO7K1o7XtMr5uGSlWt2Kqvks6Rt3Xf7UpJ/aWNxYq167S/85YB3KpGpKv+zvy8V5cHxgvfa+dTp71u4fWW/StfEMY6CcVRrXrdq6bvXdG3JFrrVakhDD+LqDLOBm6oBYIH9sR3sPVatc37lpzWu3JLXud9uSAk9HPYHlniTCbesj80SyTTYnrZin3VxiDEhsHx/a4cGxTad5K1UaAnkHxx17uHdovcHABpLChnFE5mtwyKYttCCibFUYclhQFkPMiiVYbXfNFJOYL1qVtuQc5lOTfDVkxtK1LCDAxsKiNhs1q5G7WshZvVpwwEo9teTcSGRpB0y6ctYnXmUEU++uuWT5whDLxZe6WybQM6TCSFiHqiUQqEZeXOS8AgMpNtUBt7J+BehCnaQEAznVxyI55vYdTiZ22B5Yu9sTu/o//k//s737tT+wv////t7+7v/43+1nH/9MbebROi7L5T5xk7LA2AaWlYUdFohiJEuUJ/MZrpn6XmWuBlOm+HmNDZ0T1za1mhjRcK8GBj+aItG+Arzh+UG3IW/WMwyWGol6WIuS5DtKjiczq9XKymRtNhtqNy2kKD/ZZcEMAkAyX26yxXlN1Vfb21v20ksv67MffvRT+8a//bf27rvvhudhQkpd+B2letZgLuX35gKMRCAdFwaS99kyblpgh9AO5zbmXTe5yfKu39QK4VLSoHXVe+LCDZhhB6uL2AkzqgUYxpBnrboLdnxphgzzi1z/Y+e2ruMyXECyyWmrFJv2fzLAjYsRseTm8TPa1AinnU94V4d3YByeS1B3HYDO2CTPAWu2hrrUIZztkJ/PrZ4cYL3kLjlhd6v3V7pnsp1Ftq2e+R5fvYwNAPVpvKAWAPAZaesNoHX1cZ/1bM8EWFMDSQzrcJS8kpct+1dGXOpkVLMYgWwKsEapsEBkNFcKE7/48VgjE2uwPr3/wN773ntiWJF9Av6UQ4pcULEeMagdYxR3dGXCTC1aiclrmNQxsXxhp26///qL9vLNXWvVYRyRSbpUEuMc6t04HYyJopGLS45d+stEkfMuVZuSnDrr5hKpnMClyz/Fis5gXwE/E2dCvdhVTrmSL0oWvGXlat2lwABEZa8CIgDJAYgH8yU5xnI9Y6/HRAY8wYFXzr1TgfmJTIpgKwFqLj9jwYO4G7hRSE8ckQGLpUpdrG6pUk5AK9mmeeoCAVsAnZpH1zAnBqwCasW0BtYXkD6DGUWe3OnYCMCM9LlzbL39R9Y+fGDt9iPr9I9sBJivtaxYbchRljgRmWvIqRYmFoBcFhjUNBD33n7P9h98ZsPe0LZuvmQ3XnpN5+e5rkihe6qt7bWPbX9/zwbk0hYr2ofLXpEiu8srRkeddsd6PUx0YJGLAn8P949s/6hr3X5PYBdgPWFsjVxWqtxSgMl4Yvk5zrIYLlW8XpUFj5LXXcUFG5lPkaWrWJqZcltxnUUsy3DBUKleIxpp6nL0vFm9UnWn4CrybQArDGEwoYLFFyNIPNLIBsORjQSsXSIKyMPUC8DqbscuqeYekOQW2XLwgZLkHdYVV2nYYdWSBgdljV8k56a4HMYoTsn90ciOjrvad7O1ba++/ra99Nob9vDRvv23//e/2Wd37wqwahFDimh3/2UsR8k3931UDmihinuM42MARW4qCxaBQYTx5JvrY0PO16NpXM6L6RRgFYY1qXeLLsSi1MOCwxj3bGdDxfbi8qzr9ZpyMbqYVAmAeL1yvY68d8vq9Zr2A/DnGwDM8wMQi7Oz903INpap3Fys7p2XXpL50kcf/dS+/vWv2zvvvHPpgFWT98AeR1fkx0GrG4O5IdXqyyT13E5hrQvPH7K+jE460BrAeuHzOuMO1imuIoCWRF6LSM5yuxFWykvoEtpglX1f/D1ldLTGod+L2cMJpA2RMp/Tugna+tmqAHxaFpxktS5mUgvWdHUfq2A4teAilYZnsC75M6W52dVFkszXZ/YcsGa7Gc7QpNl2+EXd6skA1vXdcRGCL3monPJuWO23bAMj21afizFxgdWxJ3V9zwTLml5ajMuLaxogy8iIbMKJ7bcmg5XtHbCOfdIV5KFrX4ph56rtcTNVfWnCGl5sS+ysmCh/KfkEIeC+NWzs3XsP7LvvvWf3fvtrG3VhED1zU46ochAd6OcoRY6SOGeyglwSU4zpxK5v1eydV27ba3eu226rblUxrM56Ue8JCIFdLVUqKdOjEDUh8yUkgQCQqibbfiw/TrLaLFLWZchiVWEKJzjlMpmHncmp3o88UbJYJaMsVwIriBFNSQBO7RfySX1y4K0KEJZElIk0zKF+dpMnMZP8fUisDKYyznrLAkd5olMrEacCUGXyvbVrlUZD7JbkoU5HW75StjxOyDJXqgpMFgBhfANmueaQ4SkgzwSaWtNOR+c1AbweH9kQxrVzbP0O8SADw/t1WiRHk3rCic0mfg1iU2kjIcS8TeYTSUCpo+wBxKc5K9d3rL5z3UpVB7s08CTk3Hbah/bwwT0bTc1qigpqhAkVJk4OOvr9tuJsRhDiuYIAVrfbt/2jth13e9YfuAtxAlgltw7DV2M6ZxVJfctWo+5YEl/qVwMrEIAt7V0M2aDMu5zhdABXzOUEtFrNarIgUoJprVW1gMK/AXzEUAoURXn0RNJUmFUkweMJQJX6y7EbepEtG2S8ygoNzrzUL5MTGgEr58FQKhVcShvjZmIusup3p+6IOwPYTWfWUwxQV2O2VK5ZsdK0XLlm+4dt++Uvfunbi/V3Hkq3fACtXhfrs029X4PjaAKgWViq4hBc1fV6XirX5iwok1fuM5dCY8TluchljJqQ8YcMUpcb+0Q3Mq3aB1LfEFelOygfXIflXO3nzZCfYLA1mVmrVbPt7VaoPXaper83kCSYq2Nf1Ld6v3g7y0qHBah83m7cuGGvvPqq3b37mf3xn/yxvf3W21cCWP3ZGmKugiHTMmh1sLoEWtMvixRmWK6rPONbNssL6Iy79AefGxSdBHXOs9tNn0mbKz02Rwsaci0OBGm+FD3JhHEVQV3mmaX2tYTzztLwp7Oai6NsGCQrl8TzO1F+hXtabbjxtLLtdyG1dxXI2gX654D1igbY+lFw5Qf7PB/gagHrZqAa2+wsjwF9ZmVBK73wddp6VerjGbvstLNbXZvLuNur3GzTw+UZPNXll+Npbe1bX+hlfwntnuUsTwWscVV7jU19AlhjxmiYeS6XVi2Ml1YvKTHVWTVfCqYycfvFiynMbKMEeTa3z+4/su+89z377De/snG3K+DpMScAEQyYvJaVY4lVVU0cbq4OmJUJGmo9m5WSfenFa/bmq7ft9m7TGuRoFpjAw7CWjUpUag7JMUW2iXER+xKTGKJNkkxTpueqkQVgBjZDbCFAFsDJ5H0qBtJdfpkcO7NnAIYC5+kSYO0TIAioQZLLv0sWBVieutxYkwSXNHIuTJpj3aHqY3EyFZuLBHZmo8HIRn2yTv06ZGwES5jLWbWMM23J6q0tz2ytN5UBm+M4uEID9sV2lq3Yaupn/R2XYYFr2FCk0SGDNDJZuPmymNDpqr51Bhve66nfNOGTbNWNmwDPXp85FgONIRLgUoztdGyT6dj6sLXjiYDTGEmoWMSR58Kq1hG2FFfbkR23j2w0y1mluWvlZhP3L6OyEja22z6ybrdtg+HUpnO45rykp+12x9pE4fR6AtO5QsWmxNjAYovgQy6OuRJuwGVrVKkF9tpV2D3Vx4Z4GGfGHZRRx6kxgdlRiMHhT2qm67WyNeoVMfuYYJVxB66UrFnHMRpZOGDV64ap5RWD2qeWsqfoneEI52If07TNcBwA6wx5K87HU/WxTKESwOoS5CgVXXKTDfeaXIingDfvI8bbaDoVqAew4SLMAstklreD7sA+u79nx0cdqQOkYggsi1QUtGW4bsYxYzDKjp1d9WUqqRUA/0F6rvimAMYBl8Wy15WKbZcc2oEsua2oIXQdInUjyx2gB9E8UlsAWGGTfR+MF1h19iXmloigMC3mfLe2Gtao0wfRnCqXAFYAuTKbyy4VjpJQ1bYGR2bA7I2bN1X7+q1vfevKGNbkuRlBq8zQXAWSzGVCne1j8uD0e+uiWCvLC+g877k1TKtw41mw1xmOuwmwxt+767YvBopZjYuyS9cfGvMizMdJ5xxXfDTxSDVEmlVdZVj198tvNL2L0ogyRvCF9ojs62YItO6cfNE31oav32JNA51hDD5nWLPdFGdo0mw7/KJudTmA9WxLMKsChcxtm+rVtBpjFfxmvvEyHXjTUDr3VWQ66qVtdNKd8IyB2GeGaT2h8bM+WE6UBGcArAvgGRjUYG8f2bX47+lFGHEPYl0WK+Y631DrGutXE2OjwFTEl3H83KP9Q3vvhz+0X/3sJ9Y/OlJdJtQXNX3EmETgxgQVwFqtVdViTLwF0qjxo550NrWizezOrV1769Xb9vKNbdtWhiYST2drvPa1oAnxwlp/MRIikyrJEkDS3E3YI0wC4xr+BIxK1qsczViDCgDGPRdpIhmosWbVZciqkRVzS9RHUWwjAF3mTmGiAhvpuaxI0pzRog0EVJFMEqWDhHI0snF/ZCOMhMbODiAXpkPEspbLVq03JYWuAVzrdbXtjFo91cHmvca1XndZcL4ksIpsl9pWokAkIQbIIism3zXMKiWBVi3qyKa9vpvVYIQDcFEEBAsMgFaXUasuF7aYxQeMnLjGCefekwQcIMbCBP3d7XmUUXzKc56MMwDoYDy2Kex2qWzjQk4y5E6/bfsHDwQixrOizXMlsZKdbsfax5g1AYgnRsxPDuE0gD0wc3JXLlesVilZtVa2SrEYpN7OzGl0h3tBTHuQBitiRKw17tOoCdyNulopWaMGk+pZq/V6Q+OuWsLsp674IQdS3p9cOyzzAMDa6VofJlVRO55NOsBsCzmwsmNhXD3zlr4ol4tyMXbVgCsHAHie85uuK/d8XaSxqtcE6Cn7d6761U6HxQaYf/JMC4qwub9/bHtHHcl0C/lSiICBOfc6UZhajKrifRFjWRIwjRw8PNfYL8yvO99yq3DPBAAc3JV5VnA+ysSdzhSF02w13VFbDL/Xdbsrsmc4ApwBv8rMreD4S5wNpQQYUvm9OxnP1G7ksQJEt7aaAqwMY91fMx9XztqynDXXIoCMqkJGrhYVRtT7UvNesEq1qn7/D3/1V1dSw5q8DqJyJdTlet1uyP1ZbJTUCyfy4OTGCRtdBp7J+iI6y0RinXP9WT5/zm2X3vvBFyHGLcV6/iUmcZVpvQTAuroL/f0kwJqYH66g+jMC1qynvsSwrrRzfMf7q/4k1nW1g+Kik5uZpaeDq02cGt5n6uXngDVbc13F7ZztyJ+zrS4OWGNTrz6FH++CSwOSJ/TuuvWtqx8MV3+ECw+rTQt/z+CpP1Xgumk4hw7I2lwa6+s2Tq9kr7khIsPqk0GfoPvijNfsRRDlgNU7dUkSHF47/j4NdS8xZzWpgfEdObgNtaLxdJUB2bMPf/qx/eSDH9v+/fuWw4TGTABkAIsXV78nU9XslcvUB3p+omrPonGRJsIju339mr16e8devbVjN7caVqswsc9bhTpDGB+cg6nxExBy0Cs5Z3DYTYBsmCgXAaxsL6AZVoiRiyqnNQJ2r3/FZVc1g5IFw6J6varqZlVX6KBH5kuwmmwbGFVNRoPbqTuWes6mzG5g48Qic40Odoi7YdI+GeGOO7TxgLpEBxSAMkBClTidYtHqrZaYVtX4MVGnjalb1fm4Ey2sJCY/AmUAawArALZStWKj7mAb4FoueyZtcBOWw3Cl4ixtGDdqixAVpPUHwC0mP5wz9aODns0BrRg6Ea+j2lx3WgasLpgOXwgAgI6GLGD0BPCG04kN5lPrTca23zmy/eM9G8LSWsnA7ENY127HBl1cZ91ECfMnRRsF0MPiB1JVsZQsQhS9nQGRZKiKCaAmVHXM9Ge8yWDiSqpxVh6r8n5zVi4XBFb5JrqmWq2pVpL66WqlKidcOVobDqRjyZ1HgFWA+GAoWS5y4AHfwXipS12r2mNuAzkDkyGMZNaPjVpAxlDIzoNrsuTcAbC6ARqmRC6PlTtzqD8HxHO8TrdH0KsAKAz1/nHf9o57NmRRQ9LuIP1XG0QJMLr4COCDS29QKSRZsEjVAxNMli3XLimy2Eo3cVNcCAtckjJj6uRZquyj0WwGMyuX+bKowbOAcQ0r7gs5U92Xir8B8A4ZPxhw+YIPjsPj4NxNnXGrWbdG07OQPU4I1noUonZKNhwNdW9SZyzTpYS1HeocAKqceK1Ws7/8y7+0d89Zw3rWtVsZASVM7/KDPGGtwmKFzvsyv1JZqye8YjarRTeeS1zAuMyTXb+vWLeaftfz5Pbaac/0FYO9ylZu6qjTp5+nXLX/c/r1vwRY/YW52Mdqny4xKJexIrF8uvJjSJX+CJduaIvVBYCTetMjmbzOPn4tra+szofOOJSfA9Zs99IZmzXbTr+IW60C1rODynUz/CfQ/Gc4xBk2PUMXX81ez3ACZ9t0E2BNP6XPtscLbX2S0dNTA6yrXbrmZsja6xcCrDKfARgsHBH1QklemA5S/ct/jpOiJQfFMEn2zEUmnyGTLrgKp/BvUvSGFAv26NN79+xnP/upffLL/5+99+5uJbmyfAMECIAEeW1ZVUkttZOb+QjT/VXeWvPHm349b95ro/ZmVs+aTzdr5EpeLbVapsz1NPAAMeu394lEAkyASXNNlS5rse69ZCIzMiIy4+zY++zzb+no0cM0Hg6L+qfe/cbJc+pgVUG/zybjGNVL5CKux/nm/TfT/cNeev/+Qfrc/YN0uEfpEWSylLpxYC8AidwwWEDAmKS6MkaKwuYhFTZYNZsG8SoZaKsjWfBigfFSOP4G0CPwP5NTq51ns/zXNSDtZsxnVV4mWB1A5Gw6dr4vJjKS/WIYE4JGgY5gKgHw07EMmQROYcpgWoewQPRLM00GfTGwOASTu7vf6wkwIVGVNJmxIfinL0MCx+e8nwCAt2MywFQs7N6+DIbId23t7+tPwDntl1nTwYHvKQCZGLEptUgBNTu+F1yHYXcZz9FAzsOAdYFVWC7luto9OIeO5OzKjGcBkJzIlGs86KfJdJTG00k6HQ7SCTmY43Hqz2ZpSGmb6SSN6Z8pUk6aaWAKwEQ+ygYH/cpNisHT/DTrB2AW253llpTtCRNpfS5KyXT2eto4YU6I4dxJqdfrptuHvbS/17XEuA0YbqUuucS4RKNN5/lhLo9HaTI8TRPyb6dzAVbyVzFeorQL0uD+cKSfqeYq+asCYq5HDKBCfizDpQDMsOqZAc6MoQyKVJuUUjh2xD1b7Ch/mHOOprN0THkfgNt4lk5Ox+l4OE2TMFnSEy9QyRx3OStTzs7t5uc2S5qFhNpAVJsyeqZaaqfaKzMt2EoDT0uuw7wtnmcxmzK+cs61XZDbYpZRXPBAUSeVL94LzBOk/nzxPLOBBcuafydQenaWRsOx2oRLsNuCIRuMssvlZNk+/Q04ZKOBbzOtBvrIyo1pFql30Et/89d/lb78h6WyNnVf1iVYtAkArvw83sU5xzKbzJVda7IyRLV9AQRhFuf3Yn5zx1tz29q8vspGQ8pL07Zl6xJdUKwnOf/5Wgv8BR9eX/+zqZU2xmLTszKh8rJY8PIdUGr5BtOlFX1yeTCrYuG6vXjBJCjNmzr7H9uMrMpO1pYDh0NcNPU1YK07Zjd33LWm6c0149U/Ux3AejlMc/NdXwmiL3GZSxxac8DKZyzEE8sXfnGWm79yzQZe/rANTX1eDsKvFGBdXys2RS2lF3pVB5+TAW/ZDS7cDssPF+VSMF0KwKoczFIuavxDfxTlJ+Lv3iGNOqwBHws5rQLRYE98kmJH1cZMVpYSGMo4BWZkOk2//uij9MG3v5X+7cc/UvkWB16+c65GIAqbQj5cNiSRz1CJYeVa737u3dTrdNKd7k56924vvXkb86WU2q2GAESLGqpi0HAPbgrU5ahOcE/ySrNUqpuKwQx5csqV43dmHs0+WQ4M8BXjyrmNatPZAhbHMkJ+J4Y2HIZzUClAB/CVkdIgmDxK22CqNJLBke4/yq4AQsVTi1mFlXRdU4GtGUCWPL6Gc1xxxUUOuWhIOqqSNy3yCduWNwtSE/kDuhkUs61mbMwk829LDS2RVJ+Qh8n9I2sGrB7eSru3cAfuGvxyz80dtU1uvjBrgNUBZXqmkRt1lmbHTw1YAFEqS2MWVuV8aI/OMXOpIMx0YFYBqwCSMxi3URoOMFOapPFsnkaYE80BW+SxxlYK90OdWAIlORebRYO5l1OuGOtgs4PVZiyRkJYDf0u0PXEZM6TWzB2OgeXc67bS4WEv3bl9kKjZyRzrtNoy/OLfne6+mQWVL5qlybCfRoMTsclIgDEc6vcHAkWj0UwlePphwERe72gyEtjk+khbkcwiPxbDK8bCgE0gMmS3/Kn7W+DCa+dcSW55NgFqs7N0Opqmh88G6enTozQYjJS/CmVrR2A2sJalqVSqCWSumYOc3CVzfE6zsZxZYFmbM87ppb02pXKOrfKxo2QIBkxy1EbaDHsZqGF/f1/XJ/+VnzPmKC6Yl2JT5ao81LTN7wNtvqjuqmvU+s2T0nSMpNqldFSzVu1xfrY2oRo7kvkqX34y1abBQW8/3b17R5s8KjFDri9zjxxuFAWtZvrHf/j79LWvfrVkznP5ZbDWJ7I0ONIOcFKWgmGVnyvUDXYiNzDQmGTQGS/eYrkphxJViPSyYK18M5cNRS6QB1+0fhcGTuWN1tLfM3AXUNXGkz0Lcr5qsSO7rd3bUHv53i9Ln9eJ3wK01m1CrXl17qC4+dU/Yv31Dy+qobvOYJdzh8tKgOWqvmyErrCp/6v6dD0UTq9dguuO+2Ufz7rn/cwdVwew1u/M+kdepSMrXw41LlnjkEs0Zx2sbnuqL3Hal33oSwCs6y/clZfpFQRNN96FVUO97R1eZ6IVG7JLs6MiOTBcgk/GltDlr3K+qiWvBpz6r6jBurz7nFfl3DIaFaUqMi2rNiyfJp0/mB+BgFgGnx0dp29/61vpRx98Nw2OnkWNRMp37NjF84zcto7AY5b82UjGpT8IjAniv/jFLzrXc3ia3rrVTl946266vU8JHNiZXQNWwFc4GatOK4G4tI92HVU+3xkSQMs4HeA6/5TfNVt2etWdzSbBRHZIVHXeaqsjp1rXkZ3JzEYBeQT2jkExdfK5zC5SW5MgE6ZonqajoUCa+pMcQOAAwTjgjnMrj9VMa5ZZYjKDI+rZDOAK2GipPA7gF5TCvQi0wg7CYgEsFpg+2WVZjKkYZpd7Ub1W2PKJc0oVdHSQX2JgBGDdV91XWFdY28XILHHr4ECgjxxdgCsGTQBTTgLwRzQ9PTlJi/FQ9xS0vYDrdNQXo5VarhFrkyCXc0EWrFw+ACzADxBGmZ/5PE2oXcs385rNGMoL0c1yJYZVtWsuoGPANVSv01JugXG56trd2DfraZufDfoCdpo6rB1q3SKXTswpOwNTyqa330373b3U7fZ0THMxM5uHMzB5wuwPkLMLuzrCcMp1SfsDjKHIYZ2kfh/n5JFyV8fTszQiv3cyUh8xZjCEzpGlpA35lt5cocEGb5HzKUAecuCoLQmTOmVuADRnZ+moP00fPniUnj4bSEqdpYCGqp4vBpmw/QGS2NjQt3M+AauwzM7xdG6p5dQAVvqqY/Afm1zAXTkiD0ea5zwXkuA2nassd2BJrQ0u+RzPP33F7wRgyd+eTK2KCKDud4LfJ2KVqQ0b0mO5v3K8zLVgxs0Ou1btchOMz/QHIzHxh4eHqdfraVMARh43a5vAIRtupn/4279NX/3aV14YYGU8bGxGSaBcn3W5CBSqmNKGU9Hv58qSlFav6wDTTYtgnbVp/bNXzmkt5VGWZLTaUCwWtVwqyIyqlCuSxpfWxXJodRN9cuk+2PKBUh7OlfFw5Vgt0Wnd5m5TpGVAW2Vyxc+Kkjbq69UrFv9aj4PiPVw0f/3fpfv6oz/+T3Vv48bDt0/TCV93Us3Rugiw1uvIekfVbDgI7yoAACAASURBVNLGwzbuZm25/M23LJ9x0xu06um+7p2/oM9XdNbzYli33dFLkwSvN+qmAWsZrJYxY+mFDxA4IacwDEhybkn5TwMVNzZLqcy4Rl5qAcIibA4W0QFumL8EaPUfrlNKEImMUcHDIilI/953v5s++PY307PHj4q8TcALIEW5pzIucqDsrx0bySAXJkBu76bPf/7zau/p0dN02F6kL717P7199zC1G2eSUAJac/XCDFZd7xGWykG/M0edd6rcVgXF1Jp0risgU+SFXGjmqbV3IAYvA3yVt9lxPVO+YRoVkMPORJ6orHAILvW5DJq4tyQQKvY056zmkjCRz+rcXXIh7TRrCbEZQwW2MFdz8G87gf38ewdpdnsNpnBvP+0DLgFvsJ+AHTYHMD0CPMO2YWilup9JJkxyQQYIwDR3e6nVwcwopcV0qvxjpMHtw0MBRcnMAxACiEFQO7tNnY98VlA1TsM4B6smZ6slV1fk0arXOebnzTRvJAEWWFWVG2kARl1/c04JG/oMFj4tXP4F5+GopajfYcjD/adGmkwnaTIjT3WZc814q+cbS5WB57yl7QD/3S4lf8h9bqWO5gXljxrKke71OmlfBk67AqgA1u4e5YQAQ66/K1VBGE1NhnbmJS+TnNynR0cCSrRb0uCxa7Ei2aUcz/xsama/hQtxtzB10lyKkkt2t27a4VbMqk2FlLuqPGDmSrgxawNgkR4dDdLHD55ICoxUmLv3c4uhEmoE97HY3eKpsJQ6S4KtcDDg52f+t5UK7iNqm3ZTF7ZycSaTJ0ymeGb5jOvSsgllsAmgZH7a2MqbQnIBB7BHHjgma7gBM98xzWIjy9JnKx7487Q/1NzD8Ery4wDSbHgVElpYWZjXNsoI3KjD7Ts1JAkGsOIMzEYGbD7XpT+43l/++Z+lP/zDP3gugLWCPFoankXplVWWdbmY5GXEZamW7ubedFz7uglgVrW4XjUQujJojUas50YGgC1MwYJZ9XswPrOOAG+6T2r3RQ3ASv8sMeY1A7XLgdXrxmabGNYcjlQC1nLcUuNuXwPWGp20hQSp9+nfoqM2Adbaz/RLYMKqF4/zg1b/Hi4z4L9dgPUyPXPlY9cG9KUD1iqgGm/xErY8N/M3OgPn+6sBWMljOx5Zduq13Swq8j3LyZZ5NWZult/ZpKIIkIrAGQmiQSmnLM4VbFUuf8HV2sGiceRJf5B+9IMfpO9959vpwUe/KXLRYHf4Qlqpuo2qhxlK3CiHAbhx7uwiffF3ficdHB6m06OjtJj003tvHKTfeede2m9RCoeyNo2ibAmAmY81klki8tqo0QoQsLdqdl414yhWMkyYGgTACnjnkkc2O/tiVrPpkvpgjntup5BIZufhAmQoRxQ214PljQBYlGkBQAGMs8lIP9P47HbSdIyZELUjHYjD4jr/c+o8UdXKhG1DyguzZ5kwkmIDYYM1ADkSS5g67g2QgimSpMiRzzobuWxPs7HQt4C33HHOJI3GzEjBSExWaoC29nt2UOZ6AEy+xWI6v1EuwmIy7Zgr9tUdkGbci9hBT2TBGJhRGFaYPvon8lCZv5KFIxtu2JhoIDdhG3LpvskJBrTCrABmqA+rTZJ4UDSXYJlpg92BZcKFiZTynLnnloyO+BPQ1MHoh/qnyIO7rXTQ66Y9MZ70pyXAnU5PNWXlrszmAmM4GWosx8iYkTiPR+l0MEzHx8epP5ykwXAaObhTOfhivoRsGMcTmHEYS0AU9WLJk821iOk3Pxc8ezYckiEXJaKQigfjiCx4etaQQdVwMk8fPTpJDx8+TaMJzsE2C+Nvmh+AHRew0XOl5z1AvPNT2dgB4NrVmDkAOKffJZVWyR3nhKMiltFYoyFpL06+2iTQOyPchyM45bw4IDMGbEABEOkHjpeDb0j4SSegTfQH5/YmmEuT0AaYawFdcql3diKH26Bf80rj6nZyXjY1kAMjmecZzswrjuIHvZ6eS5jhk5MTOZV/A8D65T98LoC1vLat4ykZMOk+2Vioik78M22VhepFaomilnQwkgEOX/j6d1GgVEMefB53Ry8FYM2X0Ds43J6zK3ShIArG/1zu6oZeXRmT0j0UZkTbApKL7tkvv81nyM/eRhZl00f97K7OklXEW3XV9VlVxZhWXXETqNXn5YvgDZR42a/0dLxarhzW8cHXpkv1uq/WdKx3qs/2UfUBazlUz33ykrp5G2ooDddLat1Su3bRS+9VnFovr9NiSd/SKVVT8Cb6cP28VXsSeU1ZU/Lmywe2XCpt10FvXGMl56Ri55iA/2gYeZLl3enYjc+MqGNJN8ZOwgQCZkQyWMkgzEFsDiCIVZfAl6DSeUP+HCZI+WePHj9NP/nJj9PPf/Kj9PjBxwpsxe6IWZumbhi3qG4jwbhcM226BBghoMSY5+2330pvUStxOEzT4Wl681ZXLOv9w30BLgAmjsGwqTLMgVmltqakv66XShDrOpJmZ7JREiBGDGsYMgn0yaypKdlvs70n5lFAKdxVyZuEDXEOY+ZcAQSwnDZfKhC4Ng6co2YjLOpB4iiLrHeoQBpGFoYOWamcfWX+5CA212tV/3IHkgVTb7Xr+pdDwALGQhZ9yiGZflCOLWwYzLFlz7Q3A1zdIwOLYy1AOQAoQbDyAAH3UccSMJNBXmaqjWwstSV4lssx9Vbz3BBQ9z1MqdUq8Mhuh8eazRnqtKIIkNHWmU2IcLKVCyzAtbFI4zNktEiFOU4RuwAr4l+Nh4y6cs7q0rU6AWnZeJCLZQRWBPlIUCNnWUx7sIhIgLvddmo1Umq3G6knBhEzHyS7GDwhle5p80Mu0GxAcM+qpztO49FQNWgxW4IJPOmfptM+Rkswqy7FMppaCswcUO52yyVzYFjtdG1jI+8rAViZdwBzg32XsbETrutMYrQ0U58hNe6P5+nDh8fp6dNTAfwFcws2G4Y7mErN+wCIAsHxAkKqC7Cj33k2Ob9yaWWqgouxWVNtBhV5lLC1Blp+Duz+q/JUAVw5FgYUppoZygaA3H6R95JzjWuzasAa6PJ5+jvLjjmWHGWx0lIZzNJwMJT0fW8vTLIkNzbLmnNieQ6GOJJT01i/M8MMkwrDCoD29J+qXBI/+8Zf/PlzY1i9lJc2CzOciZ+tlGE5v5VZAIIMAix3h4F3ykGeM+eWs5tmF6tRzYWr6EpayoVHL0s4eZ0K5Y/mfDlXtbSTu47ILnnf5c3iWoC1Vgj7PADreuct5dOXCb3KQPSiDY6qPNfzgLUIUFakwZVtukRDXwPWGg/La4a1XidxVL2yNlsi+PqXupkjaz4sNQ+7mTZVnuXlt+BKN/cSm33Ri/dK93OVD62DTQUrpRMtsZ9+qMWyaoEtPzZlwLplMZ7Oz8SwZgBZXDb+kmW/+ecqfxPuvJKFBiuoADLancFsBrDOfQ2mLIxcBHuRDaqUxUIyyN98/En6+U9/mn7z7z9PJ0dPDWznsB6UMxkqeD046JkFDFYHlsX1CQ2eORY25AtfeF/syvD0ON3qttIX3r6b3r13mPbbrdRYIEUGiNixF2Mc2CrkwmYhbM4iYyIBAjNB2T2Y68N25bqszc6ewK/yUduwrG0F/7iqGjaaNbUUNxyWQ0IJOAa0Sm+bGdZg/9SPAB0F+TMBHdV8bewov3XUP/W4YfYE0JDTMIY2IQ9GEkvZjyb5qnsCfpgYUbMVgM+XgB4yXgXCHiPlHnb3U6vddr3MCAB1/+RhRlkcGSgBVIAWKpNjxlXy5jmmVtGfYQrJ75kHBuGwYx43kQfIvBvUzZym6XRomTjj6glmuaYAlwPQKYB1Nk3DCYxhnK+R0viMfFbYQINVAV7OK3MsP1PALhhegKtLCdEumxYBSl12yOORmVYBeuVzOm90f78rKfCOclR3VNsTcINiAJC6C7vawWW2qdxkmWpNKD001DfM6hDTqOFIgPV0MEj94TQNx7CVZyrbA/DCHZcOYgPFNV67qdslD9ttzICVF4bkuMyBM4zMdqKMjQGrZcH8DrA6S6PpPD07HaWPHpykk/5YplVsfuQ8W/pLDCRj7hng+QLq1/NhmXxmbrMEOANWZL70lxynYVsBoMiSpZawVJW5haxXjKzK2vhKfJZ5QltlkhbmThzHvPE4OR8YwI9CgJqt9D9zitJH5AQDZmGIh4Ox3jNsJlhmTK1ev5P4Gewq8yG3hbmjXOUm7saWG6uWcNwLzxEbCH/55/9/+sM/fP4Ma9WSUjgGx/OZj1kuAR6vDBQy55pr2OY/vZeQd0fjLJcEb1uXvKuu75eQBpfvUe8TgKpSKfyusHIodn7XQ8uqUHOtG6puYVvd860AtlZ/VBx0ZYY1FuW1Id46Zs/pl0pDyQxr6RYNhv1Vq3u2tO+1JLje4F23n+td5TNw1BKwbnlTnEsuuImpfMXOqzmyNQ+7RCM2oZLyKdaPuflWXKLBVzv0JTb5lQGs5Wij6s1dAqxbY4lrAFYzYUIH3tjPDsBrYLkAGVmsmWu2hsqnkFnmBaiQaC0HOoNXga8wEnl2cpp+89HH6ec//Un68N9/IQdVBcTTWer3+3bm3NlJt2/fUsBJHuJ4Qt1OB+SSKwr4jsRAfeHz7+szJ8dHqbOzSO/cPUjvv3E73bu1l3bFrKa0KzYoCbzawMYMqEAsYDWcNvmhjIiCIbXcsZ1a7a5ltLs2cYFZBazyp2TBC5BaSf4UbJOWZ5WOaQSTGeVgst0/4Er9MhcjB9hhGMS08u/IcZ0MMCCayU2XnNnMrmX3YNUzlQszJ4scvgY5wEiFvdPO7yfDkZnIMHRhJihXU8wtWBFwMReAFajIYwqgUbaj5cEORriODWEy+EcGzb1YDg0Id0mZQr4KaA75OOzgdEZZEtfrpE3k0XJdGyxN9Wc2WQJ88XfAJ0ZCsLAq7ROMkiS9mss5n5rWGrCKyZbs2/mWkkUDWBnvmAsuE8L4OJcZs6rObjv19tsJ0m1nMReA3BNgxR04DK3YxGDjAvlxOCBPBqdpzDeS5THGShgtAVrJWZ2mITmrANbZTOwxc1z1YBsuC3OQ2dUWcxHQyFiaYc3hnmp1KpcTB26YSefy0kfIoWFdAav98TQ9eHKaHjw8EeiXIkJj6/kqsWnekDIvXZgs6ZUQedBSEoSJmhyvoy0qRyNXbINLvrMzcBF7L5LYWZkjyZXZDtXcq1yZF5SsybJizLK4l2nqIDNu7shhHMYTMNzd21NtVEAmQP/0lJJBzsnW+c+onetnWrLnkMTbhM2GUDI6m8DFJxlmcTO0XzmsbHqQx41MudNWPu7/99/+3/QHf/D7z1USvE4E5pHOsuCslFhdfDM8XRFuGBDkd1Aw2tkoTyx4vPtXznUT4HVTqLdt7a8ArJvW61w7XKkUAqnl2txLvm8FSG5o06bbXW/qiwWsF4DtCyOvUk31C4+tmkmX/NCWw5377nXWEzL/bzNkvUyI+Bqw1hury/RpvTN+Ro9aZVjrgLJiVr/cHimP8Nqz9aIHf9MiVr0/tfnol9uhN7CddoUb2JaL8coA2IrF9MInpXxA/P2cA2JFf2WG1aYzBKxZUlViv4qIeJm/ujzVkmUthQaR9ZbXpLihbPoR/7QhDLLeufL4PvzkQfrRD76ffvOLn6fZmJIVC+WxImG1KctZOgwmBbAKu8LnBVolJaVsx0Rs15tvviFQiKy4cTZPt/fa6b37t9L7b99Oh10kvQ0DV/5suuyLAmsxV5YLy0hGJrNmW5FcAuQskzSoQ0Lb3AWkYMjj3DdL7mD2XLLG5WIyg+qsTIWHweaKmQ0ZIhElgZeZSNhQ1wUtyvjI2TYFW+e8VrEKMIkYUAXLSh4r8mixkZgMjSiBM1N5muYO7Bhgp2XWa4L5TbBzGg+/4CzRtY6W9u92ujJ5klwyyqk4/zePL6pamFUCEgNYfgODi/zXTsbOu1MtWECCwKclpYAt5VwWeYjONVU7FzbeocYqQIT7nIa5DuAD4EntWzHb4fab+1ebA/ROyEBplCXHOY/XY095I4+v286mhXOZneurvNTunsvYtJk3yX/fNwu3u4tUtxsljMycq15u5B+P+ydpRDkbXIqpHasyNjZaosQMgHUwhmE2KM81X6kzutftiF2F1W1KCux5mueVx8uMuQ2WeB4spdXfM2BdJOWrHg3G6defHKcnz04jF9KSUSWb6h3gUWVczH8gaXcdWYNZs8+qsatjvJGhuRttc24oQD8+F+6sUkSEAZLqpspQCVNozwmku5rTuE2rDqvLWAFuGUtK+nBNgL4k/VHyCSfmvf19bbadnp7oXaC5xrM0YXPCOecA95wfTT/m3Hfu3ptfKXW7e96wKuW+8hzRLkrg3LlzO/3pn/yX9Ltf+t1S4H2FBemKH8nPpurNlpxx1093LjYp/yB7DuTcVo1naRUsmzSthRFZkXOu+eXYaBttVicsKYHW9bU5r215AzXnbC9LnJ0Xpl4EWKvAqpbSSwZ42xjWqnMVx18A4C/icSq7dC2n94rT7VIf25bH6lJhlqQvv9aDF0ey56ZPVQy+1rLXgLXeUF1yStc76WfxqMsD1leoazc05eW1sOqxrrMSvAIza63TNr3kXlRLXxmwur4/U3eHu+JlfinAWjim5rKiubDFcmNBsy2CI8+yqsZF7mQEtTlPLG+mZNMm7egvFgqmJRFdLNInDx+l73zrW+nff/bTdKYgf54Gg76mgEvbTCQJPjg4VGCJ/JeA3Hl0ExmzwIIouO9lI6BGkaN676CbvvS5O+lz92+nFnLA1k5qNwGtyIIbYoRkurQLSDGQljw4nEkBpBgu4Sys5FDYL5i33U5qU8Jk1+6m0F+ArEazHXJd54NKQh3SYgeGZoVV6zTqvprlMhhwXVLLgCWPVh6mNw0AgOTnykBJlBXCXGSgBn0yYAKwKgifCrCOVd7GtVuJwtRGMWrL+p2SXQqwGmBLMgx7Sq4tAGx+JpDuOrTgB0ttke+S7wrjg+MqsutsjiX34lxCRmzcmQCv3FxhgTX+Lk2k+RCGSrRbYAgJ9IxapRPlYOoeVWuVfFTBEDOlGcDl8koE3AL/lEqxnNkgFvbbrrZysRVT6fmo2qpNXIHZvLDxD98wq3u9A7N4sPI7Z5o73b1O6u45XxPZcAvA2gR4RUkfyYBPNQbjYT+NR+SpjiUBHvSpITvVPU3m5JRO04BNGIFV9yvnhc3b63TSfhczIgPpwv01Ij/NDbGJzgnlm80oA1b+7jzW2dki9Ufz9OR4kH758ZE2ijLYdJ6jjZvyXOW5VLknWOiWNzU4j3K76c+o1wqw1+YTxkhtb8AAJsVqxtzPMlZvUtlJmLeFclglezZzuk8fi5Gd27gJabryce0qTN6766IOJc2mr6mfSl9hwES7KEFDDrsl/zvalMHoarfjjQTnzTO3rQTg+rwD+Nl4PDdr2+2ITaUNYn8DzHE/9+7fS3/yX/7v9KUvfkl9o9fviwoEor2W1oe6pGSrUzSjYhOz3MaMc7MxU84NLsyZKtQxK6CptDGaZbnZ46CWzHi9vzaFLmW2tXCmdz3VbKSUnanPGwyVgE95uboA/BSHXnNM18HrJvBb6zLbNgAiUFrpwm2ljF5UYLUCS70pVi5x5Wm7jL42bRrk01wU3b4GrPUGttZ8q3eqz/ZR9QHr5i69aNJu68Eaz/zmj58DWS97rD47gPXl9+SW3Yi6oPEmb6LGbuLK5a4MWG265IDLCwe3m01/yluh2VSRQ51HqyPVjE077gqscwH7OM7uwvqUg9XIa330+En61re+lf71Rz9I02Ff5+yfOk9TbOxslu7cu5d6+z0BVBmrRD4kv8OpFBkl+agEmnwBQDtyM53LIOdz9w/SH3z+rXTQbqfO7o6+YcqAZzAxmC7JoRQYJPMgy0VtvJRLfdiQCbknPYZUtEMJk07XgS1AZ7djx2CVsAGskk4J2xquyZLfRYardp2D2iaEF/tJriiBvXNY5cobbJbACSCnfyQAqk2EnZaAG5JJAnuxsDCR5KxK6gsTPZPZDyyfgCvsjKSRLtWScyD1MwXoABQ7HZudbApQZqY5AxuN5tkiTUbUeuWzHlvlMKqfDEgMtO0WnAGr3JAFpMittDyU4wy8qEsLV5vSGDmozIQMbvm27JdvAIhZabWbuRklPZCRw0gaXGfZMjv8UaJILGrk2oZkEoBjBtp5oQB0GLf9/X2BR87XapxpwwOzn922WUT6UOWOcOuV4RV5x66vi6PzeDwUaDodjNNJv19iV20e1Vc5m7FZc/IkyaEEKGP8gwy167JOkp8HPgLYMQcl+ZXJjJlVnIFxVRbbKmYz9/FZOh5M04Nnp+nDB0d6Zop6wprrztPVRkBod3O/NShxo+cV8GqHYoPQM8v0J9OECp4NI5v7OE/UryYbXOWcaKshXPc358nTj4BEwCL3ybVUZ5U6sAAzbSBZDs0XG1iddttzfTYX83lwcKCAGLk1uayL+VSbKag06AvGsN1FCUEJG5ht7n8n0Yuww8y70ShqOgNY22xCuFYrLHqWDvcOeum//df/mn7/937PjSm9f68VY9RZQ2JDQc+NSlnl97AbUbmSnQsVyj/IFw3p6DrzyhlL6hjLh4tX+PLvVeFI1f3U7aCSwZ+XmlWQmt8pVSY/nnGrX5UM6wqXVzo+mx1eM7KvC1g3jlv5Flb6rdgtODf/ytLu68TKdabiZY9ZbrQ5VWMbYK3az1jO1Oorvwas9UbkmtO63kU+C0fVA6zV3blpg+wy/XL1c1Q8+qV61Zdpw/M79lM4DV+RJr8yDGvuj6qJug04rwHWOuwq81BlbQCspSBkGQisui+uztsIaENWqQDBJT4jBzYyYovgx7VTc3BqgGugm4NeGNbvffBB+tcf/iD1j59Z0jscKngmv5CF+O7duwqOyWslYFUeZtRhBYBhYsMXZir8DpbHpTBoz1m6s9dNv/veGzZg6jRTZ5d8VlhY2Di7BeP+SukbgJmwDyAI7mjuHDYATGbkACeUxqF9u3sY7XTTjtyCLQ0VcJHj75nqlepcGbCH2U/hFBz1Svms+lOlXyLfMsyWxCggaV3M07R/nKaTkeXCCyTEBLDk9UaeK8ya5Jbk7JFCCos5kcwauTCGPpPxSOAfMFsMYEhgd1sdM2ACFuFCa4ekMHNxzmOWhY6HdrRFFmw2yvetL6FYM1j+J3mxrp/LtGYeil0NJlm1ZSnjQx5zsHjE5TK/KVXhzTJW6rJq7gn8Y6zjGqAGdEiA6QCzrQqa2KRoUNfTQHNpqmXnXRkO7biGaLvt/EhAIyy8AOvOmXKfu/s4AhvQ4AzcpM9gfrRZQDmigUyWXEN2IjlwfwDDOkqDMXnY/jkMK7mlkjvLmAimsp329vbTXptyNs6zNniyE6/mNGZVAfAFUHUd+mhHZV3ERCO1lvx+kUaTWXpyOkkfPT1Oj54gB/bGjPLKdc8oDUKuLTBqhl2SfJVbsomNNmnCHAnQa+dvPSzuH9pZylWTKdlOQ8BR7sVTn1csvObFmZ5ZFBQqwRKGTjlnWk7Es1nUYl4CWOdBWz5MusDt27f1vjh69kxGbsj9mY8nx6eaCzDiAsGq5WwFgeT3Umx4EwcArrqxXY712OZvuYfHu/Iv/uLP0pcxXVrFOQVSWpU93uCqXwKsjEdR73rbJUpgclMdz1Uc6eAmbziUnYV1/2X2bu1GtRStg9KLNn1j/dJhkc8ud/DMopZc6b0+LS+yKaa7FGBdD+9uCLBeZtQvDIUuBKxxhooTXXjuyzT0GscqnUQ544XpxUZ5wnooVBUaaS0pTbc//uP/9Krc6jV66fl/9HUn1ezjiwHr5q68OthcNu4mzuGIK+Kwmvd9k4dt3jWr3jW9yWs/t3O9hCfolQGp5U7d9JYuBwGbBqEclOTdywsGDPblJFyCl7o2S1fzKbIM2Lle/lpKe1cvsMyn8rHZiCcHxIWkOKRdBN1Z2vXRJw/SB9/9IP38xz+Suy/Xk5xUJjIOnsV4wL7Ev523Z+BDQCsAoJqQXLuhWpnKodMO/Tx1d3fT23dup6988e10/3Y3dUqSYOWmqjYstTQBZWa5kD/qfD6JfoYE2CycwdvO4kx5rO39AzOtMKwhEQaYAUoFYgMcZNC6BFmW5VouBQgJJ1tMlSJ4EuMqprURJVLG0XfkmtqgaToapZnKwlhiq34SA2MgB5OJ4Q8MqzYKyBMejdNo0E+TCZ9FVs01I6eRwPTMOZzKO+U/gYz8EgToGDQQPPPFOBgQYPIDQ5xdnC3hzaAUMJ6ZwSzpQ05LmR8B6ak3H8JPy1Vxg1XN+ZI7AAjl79rtNwfZgBPleMY8U2vl9mzACqjaiTxbytZY+muDKdplh2iXbul292W8I3aT/MwGNXv5Tqm730ttGEW5zzo3GJZZkuz5PI2Hp2K1AeM2W5rIYGkwnKQ+JYaQqs4mKisz0QaDy/koZ7ZD3mpHOZ0YDSkvWLnTgGxL65zb7D6VtHhCzrfHnGuSCzudw7TCuJ6lwXieHh4N04ePnqX+iGv5OdUMQW4r5tT54mLvBGItZ9fmUuxKSSYtQ6TdAOOzYLvtNOx8cPKlrUxA6stcZKMEYMg4AlD5PGCRuqwcg5wchtUuzZZvi9XUfMYhGwYXibDnDs8P908OMHWa7929o/45Ojr25hWAR6qDmUAov7O83eywGFYB1zO5CdO2nWYj9Xow6nsC5vHG0xzQxlS7JYnxn//5n6UvU4c1OnBd7vm8l7TVeqx5c7FUBy0/onmASw2qjoO8gJSwoJ9yfc7sazZn0nO28rO4WGzi11lby+C0rNQpry9i+qOmcHFMaclZWS4voBOrGdYKKrYY8Rco865zqfVNgDyuRdevMii5O64S8z4vZtYKiVyLtRyvbn9a1n+7fk/5368B62o8tulfz/vdVK8Vn4KjtgPW6m6s2py7aodf61xrF71qG57fMK0D1levhRvv/SU0tc6iurW9F+0aX2WgN73DL3mtMhtcjwAAIABJREFUbUYc5WZlwKrAD/Is1u8iEAjWNAcRy50ag1oxpbFgFsxsrHYKVEOaubIjXoCIOFDB8Fn65W8+TN/85rfSL376kzQbDcR6um6jWQ8kwAAD5JlcO+f66V61K09Zm5HkgTSKoNdSTefkyZUY05adZvrKF99LX3z/buq1W6nTBKRmk52mct4kEy5y1nIJkaijSu1NHGGjtAdSWQAoIKKt/DvnyTU7+wKtcszlZ6rjaaOcdeMlGTtFSRjtPitQy7mrMWLBZAjEw6RKKmxmi8BOBkYCo4PIDaW0Azl5AD8A6K4AqlxjxWA6X5RvSTTHGDXBMoUBEszflJIsjPGOjjPgDgMpSWlhIy0J5hrKDwwJcLnmrh08XX6GTEeB8IZzcv1Rl9VxO5GeTiUFVt5kbEr4sDAaCidrwLOuF6ie3NQs3y6QRKmckNx1AZ1yAQbAmkH3XPWfXFsu0M1dmSzt9w60UUINX8aYXEvmR5ozHxsac8oAyXRL4N0lbCYj3K3NHo9GA+Vcw3oOAa1DjJcmaQyQDaBKjq7ZTFhd51DudwGrEqzaxXonqW02gwqFQjjhMlZs1ozHM5tvZfOlyGEFsJ4MZ+nDx/304NFxWjTJk/aLJb9eDNz9XJsN91tSoDW+7CCd5zHuvRN9Y3ZliXS7KIkDaOWLuQOLjwsvz20OXFE/YHaVa8Ui5T+41ZNBWAbLrmkctVh3dtJBb1/PNW7AtH84Yp7OBFjffut+Ojw4UD+fnpym05OTtLvLJsRCwFqbDlwz3wPvEZVSmgqsnpwMU2u3KeO2dgcH4ZbYdXJjVUprMik2877xjb84B1hf5DJmZt1S6Y0Ao4zo4u8+dlNLSwLbtZP6E6XPZXy0kisZzGzpuIom5ESSJVMaE7CsnnCKf7CseZ3Jc7UE3lZA65Y19yLTpfWP6hIbuqnKWOmy5kzr19s6d8pjUYlA10a0NNYrD3hNVeCLAazlYGPz3W/rl3VQ/hqw1gs6X+R7ql6LXtGjrgJYX6lbeQ6g9eog+lMMUC/1tn4+M+BSgHW9q59Pk1b1LXVX4rW21JUD8zGYl5MxEtLsALxco02m+MYNFixDlLyyHLdEfXuDZM/mbG5jxtAr/1ICbJCbTYQ4J0HsD3/y0/TBd7+bHn74YZpPhpKM5mBSbqK4hAIWg2V1bURfKxu6cIzaF+0AvCD71L2SP0l5lpTS5+7dSb/7O2+kN+64Nmu71UhtAG6UukEmbJYZJs1uwkhFzbjC0DWVMwdAszNuw4xT5LFiwLS7d5h2dtshUzVjlIGR7WYMBIqSHgLIzpvMMmLyM10iZ+kGCmOE6dJMLKmDVc4m4CpQaFmwHILHQ+erqktscAMLR66rQIn9dc1SyQDJeZ6wpgT4kuwCFgAak0k438Lc4lYMg+ramEqjlRQX0LbMTVKZ0wCTNkjy9ZSjuev8wxxwF1F31GoF0CLLVg1awHXJ5kv3nHMsY+7C0PFl+bfLAqlnYkffqbVnAn7ZaTeX9WBsKUkDqM5jJMOjbk+yXElJ0YuL8Z/K7Ke5YzMnu0V3LPmWMzAGS6eSXtOvSHXJxQYQ0adIVQejkeS5Y2qRRmkX5Nzckl2B2zIfArTCCqMOYN7LRChMgDR+yl11zi/522w8kA9rJ2Vv9GQDptH0LD3rj9NHj07T0+ORxx4mPVQOjB8MIqBcpWAaJWZ87lq1zEUpDADwrZauizQ/S4KRSIvBDlk2Xc4cEZtOCaJcN1mbBRyHN7kBMsdROgmpcX62d9kZEMPqzQ3Y117vQJtRnBOW+vi0nybjWertd9NbbwJYe5q3GFxh2maCeCFXcc7Fc5qlvmy+yFkZJnoyTaORjcoojUXJG7HFTefEZzVFdm/+xl8GYC3AVmYjn9fisHrerC5ZOgUvX8rnAtLSWpL3h0pv+ooGb1p8lgvhKqhZQ0KloGa9LetgaNtebLEuFfW7VzHkymcrUFZ52RbI3NaYEgjWq2ILasuAdQVHXgEF1P7IGmBdjuFq2k55YzhyczZOxqzk3tT/tdt2iel+jmGNd/j6wGy6dtXcKY/xa8BabzCex9jWu/Kn7KhVwFpu/CvUheWmrD/NFc28bsuvDlirBv+6rXlJE+olNbsWaH1RYPWi4dy2spc+WwlYq+Z0A/bnLB1H3mehIo4cIv5dXtSye6RNk5aNyd2TWV3LcQOglQCrm7jMY81/57y4pn77ux+kH37/++n48eO0mI3FMHJu2BIcVbmunSzJIw1n1yhGbgMhytjYhCiDVksPCYI7CpbJiV2Mp+mw207vv38/ff7d++n+rV7a222mXdirFgyTHUMJurkXFYxpLJSrKvYUWSblLoJNxVyHdjoQxqQlarN2nMva7MAII0uOMipRHkSLt+SJwdwK6Dsn1GPhUiKAVgXwKm8DI7qQJFj1VoNlzUGrYHDk9TqndVywrQAp5L8AKYEjgYnIgQvZpQCfzKEMEjIgBQjJkfiM2q0uQyOQBPhVO9z/9E9sWYRc1WyqJLzeySi21ekrsWe6L/om13i19JQ8XfpNTDrgs8iDdR5rdldWHuN8JgAFIFXebEhYLQM2Q55L8LiUCQw8JWyzFDuYY9xim849Zvw7nT2ZfO3tw6g3VaIGQ7Bbdw41r8TSIn2F9VTOMmDPucHKrQ72sY8rMIyqzMLMssKsAmZVi1S5omx8NO0KLMAKaOqord7cyO22pJXnQyBQtWtzKRs7DgOCNX7hFDyZL+RC/Pionx487qf+2O6yEKzOI/Xcg72VeoEapqFSkMphZtdne3/hmmxgm8GyA3wDylyKxscbMKtesOTicwHJLH2XPJC6qCrPAhjHpMx5384LNiPK/ENOjVT68NZBYYBE2apnx6fOV2210t3bB2JHtYE1o4bzUEZquic2q/TecN4v9yvGtbShdXo6SKNwHKb/VYN1xwZNjA8sLnnMjIgA61oO60bi8gaX1Ry0G7C6b8upGFuX0hUEd3GjtmC2jWmqBdSNJaJy6dEPqxbWMlD2u4zNLeZRzm29uNXbj9AVquK68s+WHnjVJ1tr5lXadK6czbZYM2+KFPsCpV7dvFdwlWblZdrvhHyGS8bEmy6c1+9sylbw+WUEHh+uExKud9lrwFpvyOv0bb0zfcaPeqUBa81RrHlY7ZG8WcC68pqp3YaXfuBNd2rNG6oFWGueq3i71wSWtU67baEon6C09l+GYXUdVnK9Qn611qicp1QELtkQI3ZG14MT+qBcjD4D12WwUQasZt8IWI9OTtM3v/Od9MPvfS+dPHmcGtTJFHjA7MWmKYAWBWkE9iXzBgCDyp8ksyhih5Q7R+vMqBBowtD0+6dpNhildqOR7tw9TL/z/hvpvbfvplt7HZUpaQNiCNSRjrbIGwwWLdmgZ7fVtikMABZwSo4bkl8+EzUjXfalLbAK69Zq7zvvM2pPkqPpfjX4lrxSAwC72QIxFsx2ruvKr+0W7DqscssFQGbJdK7XKtAH+2QgKinubGLwRF6oSttYTmxW2i7CApTBYqhdACKBVoMi5csFS8ZnqNUqJ9pgYWXOI1Diz6i9wQBqgyOXpogdEMcngmFL6WnZvAVZcEgdcykfgXuci1X2JlyCw7RHucUAKFyVxVQaqDL/XFvXbF5+Oxqsmh1VDVyryl1jVmZblE9x7VXkoDCdzAnODdu5f3BgoLOwy65clOXibGm2DZBc43Y47MuxlpI1o/FUTsCwqyo7AyvK+IT8FoZTgHUPlhXACqvq+1At1MjBlYNzViColi2SWYDqOMrZwEp7Q4rv0Wyeng1G6eGT03R0PE4AWMaqnKPKWDCfBTQlR7chUXb3ddoA/WwnYeWctpp22w25rfODAZpLYyM+Z2A1TxPkuzD1ka+tzR0ZcNnlGYAqxnM6C/dl3K+T3JUn07nym8ktPTjYV3/T1+RkDwYjtaMbUmrvi1gyC2Ord4aAdtuO42G2pE0mxhHyfDpLJ6d9lRriHcaY81nlb2ueOZ+SucL75e//7m/TV7/yldU35gtcx8RKR78asJ6/+IW4sNYitO2gMnJbPS4vgz4iFqiimVWfWwewgcQidzq/n67c5FIXnZP0rjcnA9YqcFu6nVVUd7mW6Z1T+kitqRMDutHQa+MvKtpmOjbSMbYELasD6c9U/Sz//IIbyTnthfFS3imvMu+q2tMo3cprwHq5OZePrjXXrnbqz9anXnnAWvEGKT8zz2ugt22uXX4GPK9WXr4lGz9R9SJ6Cc2+UcB6g91TnOqSgPUyYJVrOId1FE6bsX6VVuHCaCMWe0DOsixNDpFKs1fBtYFimWnN97OeW5tzYKkH+e0Pvpc++Pa30uNPPko7yAMJfFXWYiedHB1Hzlp2LrWjqc2AbKBCgAqjBWiFSXE9VcsTCaBZF8nnnAxHaTGdpU5nN73z9t30hXfvp7fv3EoHe7vKZ6X8DeBEeY6SBCMVNquqWpsCmGf6txlXGN8oOaK6rLuqU7rb3U+tzr7qs+YvM3H+jBlX8KnLqiSCasBSgJ+lwYn7UzmtcgD2vrQAnYCiZcCW5i4dNAGlYkqR+vJ7wBHsqgyqojxM1MG1PNvSTcUwGbCGHNcgGdmw2VVLTV3XE6dZ1w11PqyBciiDBXSXdWR1H1GeQgbCwaDkwKkw5ZJc3eVdPLtcR9WA1VLYLDGmK20IBegYyWRHUDikqXILjtJEMmbSxoDZPMaTsaAfBXIFpAxiu7gDw66So6o8UjZFyDHdSZ2OnZzFFMLYxeaAcolVCxcJOwz0NJ2eHKXBYCigCvPJNyZL5LY6D9vy7Fw6BSkqDCuqADZsNEfktm2gZCzGdWBWXQpoNrPxEKWB5mcGsBN+Nl2IcT0eTdKDZ/305Og0jSfMEb9YzDRmMJFl7ci6eVZs6sU92tgpateGaZEAa9P1kbkP8lGZ+9lVWA7NsWkkV+uohaocVj1LLX0m9x/nE7gk53cwdnkppL8pqR+5P8aH/F5MkdwugHpIeQOEZuUG/aiNhqbLMfmaZpOZv3yZ6fHclsv4aJL6/bH6GbdwcnIZB5czaspAC5MoZuU//sPfp6999aurb/0XuIYphzWe/1XAukRmlYC1oo16xkogZP2QTfhk+5JX5yzrAVdue/mKJcOvrP65xFpbhBrl+9sWcMXvVnJSt+C5S7HqFaB5I2g9N045P9ggc/NUu8okdCuK5pUaVcpqXvZ6RX+Ubm1Vbb7WnFWn4OWgXCUkfA1YL/EglA69ygy52pU+5Z96pQHret+WpBZXe2FffrBu5jqfgum4vqPpmPSFf10asF6w43fjN3BZwFrsmm52Pyy3MZe1KQPJXLYhg04HyF7OFChH7qjyAysWzlz2IJfdyGCkfCs5rzUHzMj9vvv9H6Rv/e//lR785tdy7uwC7oL9OHr6NA0JFsMxEubQEkZAB5JZu9Tmsi3ZXIWFPddPldvofJbGw3EaD4diNW/fOUzv3r+T3n/rbnrr3mHqtZtpN0uCg211+ROMmAxkxCAvkCyajQOf4xRL7iEAQzmNAVh3uz2XOjnLTsGdAKjZBdVgRMAHwCSw2pRBk0u2OD81GzHNJ2wu2I03bxxY/gizaNmiarbCagFuVbIDRnRqKa9cgO3cKzlw5PXm8hE5F1EAVXmFPqdBol1V7coKgwfotaw0M4Q56HFObeQmhtzV92FTIqSk/r3zZ03CLo2m7AJrIEdbTOgvQVaRDysQtVCf81vyS2lQdtHN+aieRxIgRz3WkHDTz3LanZsB1xjjXttJ+/sHAqw49GoDI3JWvVFi8Mw4500BbRzIXMoS3TFs6nCcjo+PJGunpA3AC+deOQIH2BBr2UgCRjCAlK+BWWVuWyWwzHeWFFhzHQBnKbFyVGG7J5Sv8YbObAH7nfTzIc7Ax4P0ydOT1B+OpWnQhklsQuRNKdcU5p6ch4xzr+rdxqtEQJSczihZo58vFgKslg8bgDJijAfAUixolMYBsMKu4vbLPNA9tjHpMljkfvmMxn6KBNlSXq4nx+OxN2CQ/uKc7I0Pb6LQBxzPn7SH5wlzJsrkzJX/7bee8+/9TuD59/vEv+d8mDednox0XvJWkR/funWo5zqrCGDmGeO/+Zu/Tl/98stjWLPRmtQGReR+PoIoL1lVGKjAqhsA6yZAVQUtV9e/9cVy2+K5CdzGreWSVtmw7xKxQi3AWrFw1wasa7HLprvcOA4ZIEcb8tpY3GI4Mqu/8w/LbGRpgNYJ1m04O9/yuRAjzBfz75dQNn5StHet4Wt9uDITSxfhmVa6Ta49HvdXzMPcDzWCqdeAtUYnVRxyicfnahf4rHzqNWDdPpK/dYC1/JZ6CU/RpQHri34Q6wLWbI1Ud4WK4wiajwYuH7IEqsudVksCjRgMXA0gnFNU/oxBRxH8ZhBWyl1crrVRoD4ACMElwf33fvzj9M3//b/Sw9/8OsGDtMj1DJfIk+PjNELuGOxgBg0AB0t3bbwkBgTjHOVhGugQ9LsmZ0vACgZ2NBgKuCG7vHt4kN558056/5176c3be6kDQOUzzUXh0NqCkWtaLhk9Eo6jLjcCG9TGaKnlOo9ZFrzb6TmHNcAokkY57YaMVGR0sGuFURVgSNLjVjB3Ng5SwB1mSkomBXSERBZQSo5rYcIEiASw5jIyBOZh1iTZrMxvnJdqVnYp1RagFKDlfIBd1/JEBsx8kQmSPm/gadDq9hCEOH84ytoEWDHADNAQpVgYIJcrio2QDLy5j2AQJVXO7RPbunxD2pjHxkqqwyrDJZdMKMqpyETLZVU8q30cv7eDtBm3zCwDVmFd2x3KmpAr2dadAFYBY2L8xXLCiLbEhmuehTST0jJT3HrHZv0Gw5FKrMB88i2psJhps9RmLZ1fi/QYMNZuN3Utl3YRJx3PZ+T4CqT5WTBLa9nvWPmsAH02GthUSDJgOuqP0oOnp+nZ6aBgKfMzLWfmKFciEJfLBsUYAVg9nn56YU0NpN2fgE2YWIHLKPwE6ATs5TxXzdvILxdTKmM06sxyHKZavoYAbowS7Chjz3Pr94MdkMXO4Mbd3hWrm2u2ZqZRxlaTWerutWW+hJs3z3kupSHzrsiPZROKOUx7styZeY2DMxsKzBnA6v379+QWTRswHiOHlWfgr//qG+krX/7y6orwAtewXNqHjaTlV4aR6wtVzKGScZnnVphzFyPsEahaRpa3lv+2CmXKP/XfLSdfmh3VAaybFzC/y6L+9/q6WKffS11T5fJ7rsfqrL0VmLwKIBd9XbpIlWux4pG4bvnvy3zfEstab0/6ShHLSn7tinS5PL+WgHVlxlRJncuAVWqZXNomN291AOsMZzl0zP37R6/rsNYa77r9W+tkn+WDXmnAumEUy++kV3+gX/0Wxlq2usbmN84LnvyvAetcpksFMRu7njmgLW+gFPUYhbEwvsmsVwQRGkPnjpZZ1uIcefu3kDjmgNyGKD/791+l//3Nb6Zf/+LnaTEZpYZkluSK7qbxaCQ5L0zVbGKQVZYEAzxo33AwsDw1QAgBDkEtgXEOnJUPJ2fWmVyBD3p76d6dW+mdN++m9966lW51mwk7nWY6S532TtptAV5z2RvntWqXWFJTuxDzJzmtAqxRg1KgtdOTLFjMqdhZ11ktcieDQcu5f7lsjAArJkIAzbgf12d1bmGOKAWYBNZhVg30JE9VPipyYLOqGcyKLQVEipHld3zGkU+W6poBNVDNubIYPCH/FaPF32X04mYYcHi3AgdgnUsyywC6kpHbLVYslQW+ArjTaZZ4B+Mraa5l5zCsOm/ESMuUK88v7hGps2I8NgGiRq43FZwTqXxUlRGihqnl19rdz2MokGbA6nEBsO6m7h6lbHDotekWbrWSBmPCE6ApKw6Qu0qeKYZ/bNk5cuDpPPX7/fTs2XEaIccmH5jc3wDx9Jsl8cydVurt71tWS84tTsa5Zm8jP1+ZkSbHEwDMPKb/kgAwYNnlbOhr2NWFaiw/fHaSnp2O0hgGVpsDAVLintUCmS+5hqrgeGx0FBsNsflj1YUZZuY5fwfIMa60FxCV67Oq/A/gNsrnwK7SboA8gFo5pZgs6Z0RJYzO3B/7vW6UsOqqvZhWASblDiwn5ZbuFZZ2b3/PrsAqF4Ts2vmvtw97GkPKYTFHVoxelB/vdwbGTTwHcs4+W8jcCUZXue/7++ng8DDdvXtPBkzHR0d6F5FP/Dd//VcvDbBq0zA2ScobCiVR59pKunyTr0cIsWexcnwZNq7C0/NCKK8VJYO+4u8GrMvfVQHWqrNXg9bMqEtBso4ALwp71piAqvzR9XuuLFOz3rRNt1R1XLmHM4updkcUkpnGlXtZu7Fzg3d1ZdpK09duvrJsT75U6YOrt1nyKoh7PWcCHO/yZc3xfLLz2yF1QsG1YU2vAWudXnspYsZ6DXvVjvo0AtbqPaBXrWc/Xa3caFB00cJzw91+JcC6baN4fSG9bnvr7PJell2NAIM/VhjWYrd9mSeXpcCFTCnnu5XuKzNg/CjXXc28kGo6lnNjYoG2DJZ/uJQLwfaTp8fphz/+SfrJj76fnj78JJ1Np4nwGZYLqS91LClTIZZkbqMjJJQElvlrNBwV9T4FBuQobOdS/m0pK27BHHeW2q1mun14kA4Pe+mwt5/eutdL79zdT3sE2rNpau8iXWzqOJgVaka69IxlvAaqNphRWRCC9NaumDLyVdt7+ypvA3ByHiYgFFMopJX5c0unWudiUre1baMmAGh20Q3GVSyhjGo4jwFwzg3VRoJAKYDS7rkKbCejtAAgMR4B9iwVznJiM6dmaAHJ/M7fkp9OyIPld400mYxsgBUbFwardl5lnLgH5bKGsZPK65BnKDmoAbIcdeVGiywZIGUnYAGkkHpmZ1mcgm0CZCYp543ydwCrWX3nkrKxYKbaoIp+llkROcfIunc7kptnx+ZCjh3tp77pbrujzzGOAEikugAkQCvSb8A288mGV0vzKslWQ/ZLnipAifl6cjoKsDpX6RlY0CxBzcAbMJRLqRhsm8HlO5v9WK4NMOYclCeaKx9VAFW5w+4/wPF8sSNw+uDZcXrw5DgNRpQFssuvXlFRCkrEePw79xmglS+uQR/ybadmNkMctTIGqAroU0CiwaQ/5/IvLtck5YFkvpYuI8dX7rVYZcYjpIHxPpjPzpQ7Sn+zYcMYwJBmMzXJsKmZ3HL9XwClpLxRw5Zr004mRQ8X72ZT/QKgtdmT2dnM3AJaAdwnRyee42eWFLO5wrgfHB6k3sFB6vVupXv37upaR8+O0mjYT3/1V3/50gErfSpX7Evk01QB1uIFWkIA61AiA1NPoCXnFxKclR/mvcl1MLtcNqqQV3mxXAeykRMfm1lFsuU6Yqlab7eh71LP+bDSNmxVLFIHsG5b8+Oc/mMTUN0SBF0CsF4UplQ1c+X0VX0bgLOc75zPs1JSJ7ryHFcf59R6Ge/qeCMVzam1QVLReD73GrBum3ybn756n/otPMqAdT0KL0/RF4xYqt6RpZ+9xNZcY3Z8Olu9csNF3kb1bus1OufcR68MWvP6tj6Hnn+Tz91DOQd1a9+srWJlwOogxHMnS3/jH17Gw/hFv4cJiWmWry3H35BkyhTCkXA46xSRsmWZkUcmVk4sIszQPD1+/CT9/Oc/S//+b/+anjx8kPpHJ2oRgaTKsYQUlWvKtEUung6oCd6IqCcEnKqNasYIaSLsJ+fHrVWlQOJ4gt9bgNUDyzEpbwPL+vbdW6mdZqmFG3ArpQ6saQAi8tlUc1QB+lxy33Z3T0DHrqME4+Ta7frnnf3U2juwMVCjKQBKMK982AyuooapciIjb3AJRiOIAoCJDgTzTpcLfOS8Ig/GwVamMGL9AKxmW3PpGI1rAB8BW7GUgEazSxmgAgS5RnaiVf7qeGjnVQEAB/eS/DWaAtewufxcjK/kuoBPlxcRYJ26rAuAAkBo12GAVxhGZUfazPyFa7LMdcQsLx8sM5Povb1JIkdpDHzyhgiy3cjTBLAKrGozAGdmtkFIafX5NBc1Fs5JzvnR3U437R8cpi6bIqq1CjvrZ8Oybm8acK/KnY4SNgDV/oDNlZFyWXEGlpxdbsBmjzNLZDlwQ+xtB+Mu6o4qy9TAz9I5M5camzNyVclDBvySc8lz4zI/6k9+D3OedtLpYJx+/eA4PT0diR3PJSU4n+W8lErKEbvnmFhPJPZRi1VtITc0WHQBbMrPtJpiN+lvmSSNwpk5XIKVQy4ZPn1qcySevwxYGSsNnuYP+x3eaOA4jJJ4BrrUoe20pYYARJI2QDsAweT5sg3BM5jZYMYyt91jZNlhlgGjzpAMOZyQcwkeGNPBab8AvsPhSO7X5M72DnoCrJQ3unPnruvPogyYjNL/8yf/Jf3+7//e5tftc1yGub+LHIKvvUaWEGuxbGTAUrX2leOmirIw8WjGUetwqurf5Tso57l7w8cPb/y5CbhuWYvXo9CKwOB8F1adr7JzKnq/xKB6VVytR7MtDilw4nOcUxeEwvWm05ocOEuBivgkhwG5bJw2rcsDef4yed4UXV/eOVlL2v3jP/pPL6iH6nXHq3rU606qOTJLhvUV7LKKl991W1lnA7Bm19U87LotrnmZ53iY8yaXUkC/zuJnz+G6VwKsz6EdF55yfU3Pa3Wxel94hnMHlAFrGfTmwN8fWILNgk0tBS4599X4NGrnFUxLyIPzspTlwqX8G4Mo5xYS6P/yl79M3//+d9PPf/rj1H92JDBiYxbqnUaJj8i7E9iIYFdB/Ji6oBPXxpSBEXlwZsmU40ouXJi/8CeBNwYu1NncjXI19+/00hfeuJvuHyIJXbjczU4j7fItuS/A0GyfanFGiZsObComTDLoMWCFAW6199Lu/mFqtbsugROBtJhU5VeaabWhU3ZWDcBCDl9mW0tLOwAz52MKgAHGBGgtsy7kqoCZcMAVCypGdSIjJq/7C9VpFbBVP5tRLRs4mR2bpNloKPA5m+barjbB4YYBwciGAWU6l5MaCbV8AAAgAElEQVQCbdYkKezMDCtgKhsDkT8oVtJuumKKilI/wZrH6yyzq0s2H9CLdNYOywYoS5JHQDDyV8UIrrGumkcRMHremqkWAx6AFCdg3GFhP2H9AJOMF8B8Nhmmxs6uAStspPpoJmDlmqtIcCltM0uDsYGrDJJCZr0EyYAs6r1SNsdyeufgOh84B2tch/4BkFK6hj6bzTD/sRyY69OvyICRAw9ns/Tg8XF6/GycBrDYUhvEnFKdXwPYnD+cXwxZ6uupQW6whtHgNvJaaWPO5zWrnuW0sJLtIm8cWe4OsuF4F/AWH/SHBcMsl+ZdM6Vy7eXAs4XAKEBXkmPVtc0s9iKNKW2z00i3b/dkqsS1AfDFJoKM1c5US5W5t9fxBgT/RuqLAmKf8VStW28wAU55RkgnYEML8M3PeIccor64dUuu0K1dy/3fuHdfmwf/+T//X+lLX/zS5pfuc1yKtdEkSTCzr4wiL78GbPxEeb1Zj42ueJnKLtmEHNcOzu8rl8kqbV6VlqgiCTq3b8OaWf51+eOONWLFq2rsVTajMy6Nd9DytP5bnWnyaQKsxU2V+iqP3dLz3e85pRmtqLaqJsNFP1tOxtd1WOs9mHXmXL0zfcaPWpUE51dD+W1Y9fcX2ClrL+nrDuxrwHqFsVt/P113EGo04VMBWisW38uWsVnvCsxFng1wzHWA6hy15SpagNBYhbLZkv4sSQmz2VIOdMtAcgmigqWNXdWlc6fBKt8Elb/69a/Tt7/9zfTjH3yQRsfHYkwlhZzOCqOjvNDD1BB05sD55ORYOa528HV9TDmvduwqSvALaBqqbqODUgJggmvYF4DCnVsH6b17d9Mbt/ZSj3zWZkodclUBSNmQiZI3GEPJuMd1PjHqgX1Vvqtqstq8R4EuzMxuOzV2nNMnF1uBKrdRQKVh1lZ9R+mbcKIFjO6E7Bl21kmXQg8R7Qi92+F2DdxmSbBMhWDWAHeA1my2FLUll7mvZl1t0ATrakOc+WycpjK0mqW5chEnhbuqWdgol0OdWOXPBlvL71QCZ56mgOFgdfO/XcPT7sPFhgS1bZVHSZudqyqzFbXVAh2xqvFeoM+RMfPFWOg/AT+zoMLU8e+cQ5zPL6Y2mw0poDT7CKPW7ewlzH8ofwSTLwaX3wJMh32XB4J5VO5ukvsthj0D8q0nI22eTCbjNALghhOuSg3BDMa4a960kb7auXZpwGUjJptOLeXVkgJL3kpfUvM22XQp2NX5vJFG05308PgoPXp6koZjlx7Sk13UJvZbIHoq+tr9mwNI+kX1WOUUzafDVC33bRhs2cXYJmw8WzCcfFmuv6sNBa7Ec6L85/HU96T2mH0VwMQBmBJSUjJYcp8dg/m9DKgaO3o/8N3b76a7d26pvfyeZ1kuxrCnraaOOe0PtBlAE2G5OY5nb7/rMjXZYZxnEbO2/umpZctsrExQQTRTr7cv0Nrt7sl4iWvcvXMnTcaj9Kd/+ifp93/v9zevLs9p3aLvqvNXayx0lzlkK9i7Hkhe6Rr9Y9PFVjtRszQA65JoWxOelkHl1ns4T9CWgezWHNZtzY11tCBQs5P+mqO+N+Hzs7h9YD51gLV8OzGExR5DVrboOc+qobwpXt0P6/sES6hfnoeL9Md//EfP6am7zIPz6h/7upNqjtErD1iL+3AezHUHtvpBq9lZVzrsui2+0kVv/kMv+DauP9I33wV1zngjgLU/WJvrsQiUJMI5pshBgiXDUdamxHaWWdoMDgr34VxLMrOshdGPAQWfHY7G6Ze//jB95zvfSv/6w++k0fGJGCXlOZInJ+lssDZNM1OAQ+WmTqfp5OREfxZMFaU2olyIa3oio5wWIFiyVoydAA2A39ZOun3rIN3tHaSDTjPdv9VNB93d1NndEdOKezBMq2pEYuRCYE6ZjzBUUtkP5d7BHrVTu91Nu+2uTJa0o6w6rJRJye61gMxdsX38l12Im7vd4tgGn1U9Tuek2o4ZcBPuoMITgLudAMXO3VR9S34FO5edXmM3IjOVAqoha9UxOYc0cldd53UmOfB8PLLJkoCazymwqhqw/ibfEKnxfMqYGaAKsMK2pjPnWiId1saBy7/Y2daOuZaSu90C21lpkRm/UrCTN1aWUleXBsqbLFm2rU38CI68yQKrF+V15tmcaWlexVj2eodpb68rwCNWXeNn8IghCfc27J8KBC12dpQLPhqRtzpOwzHyYFx8Q7or52DLgT10bEyYTWdzA8Je4ClyljOz6ucGQzL6G+AfjsDRb4BVGFYZLM0XcradnaX09HSSPnpypBI22UBWT3QYouUND0n86a1gUNkgEbAUuAbcWbbt8knZBdwSZr7kwK2c0KZzkylNg5w4nnPYUzZtVEtVG06WT6NKAPwz/tkcjM8DFrttqyL0bGnDJhQU5LnPZtoMgI3PNVaRUtOP2oQajtSv+/t7avPJSV/tBuwyNjDR3F+XHNYolyVGubkjACoW+2yRTvvIg6VTVhuYBwcHgNZuYSo16A/S3/3tX6evrtdhrQjU67zHL3PM5eTAeSG9CjVY0aoCqF0dsBb4tDj9crE/D2RX22CjNzOsxR2t/D3/fkPb849jIStSYKoGoCoGqdmNOR0mv4uqtMu5K+uEOp8awKoXQwUKL26gEAlbLSV38XJCdP5snV7xWC9jt9eAte57pF7v1j3bZ/i4V1oSvN7vqykGVxqV14D1St0Wpg7npcFXPNuFH/ttB6wFqFxZL+o9AEEE2bl1aeXqnLiQeOq0AVQLF+ESq8uvCchP+8P0y998mH7wve+mn//4g9R/9kzBMCCUgLYwhlHZGZvgELCq5MSUoHUgcKtAVcZGNmVSviHRfMPXUd6mcjEpjdEwgwZb2sSspZO6gNdGI715Zz+9dfdWOthriWWVLFiOwTuR0wp45RqYCOEoiwmTAU5zF9OejllXQCvBcbuTmrjPypjGZVhghWBXAZ0CXORj7u2nVqcrAIr5DMysACigUsDH8lnpNcsgDiAkKTSSUnJLKY1jUJ6dgCPx06AjQKcknyX3YdddnUkaLDA6Gti4aadZsK4CprlUzmwskyyVzAGkhmxY7GzkL1qyagOnDFBUJidquQJo1c7YWLATMYDSUmdLlu0AnXOkBY7EcAOU6J95AFaDDcZJ9Vdj7nFfOw0YWfIy7ZjM+SUFVgedpXZ3P/X2e2lPMt0wElNeslGaJexnaTQciFW1TDdcakeTMJeaFCVnJBeOmrJWMLhtNlVixsw8/3aWbchqB8mAwy1Z7CpsKteMkkJMB8yVJrOUJvNFGown6eMnuAKPVepmff3JOeaMi9hUlZyhz5xHmyWy5Ivye8YnM1pi8aOcTVZlEnACHpHlZnaYcwISkQfDkvLFxgQg32nIft4KeWCjoXuivExbz05Teaw515qx09zJ0mOxv5YTHvR6BtbzudIJ+BnlgXj+5Cg+M4iGNcU9mMvrGpFG4Fqv2tXR9bgPgO7OjjeS+JKDc2/fz3gYueEE/c//+E/p61//2ua15TlFhavlbEpI4Frb6xu4vnUm8QLG8sKF1o/uihC2sps29J1xpjdPlshoedW8/iyBbf7dchNWV1/NODr3nPgdU3E3Kw9UBWiPTd4yYI0XVpxs9TPl7YRt0+XTC1hjwqwSoeGJkTfRluW6ih5fy02tmlcGq/nL13nNsNZ5AuvJ0Oud6TN+1KcRsF59L7Hqlbr6+rr54X5Oq+TNN/TiM15mC/Lis114xKcNtF6XXaVDJAnuD1ZqsK6A1/J0Ej3kH5ybZcXKG8qEfFzILbNaIeeb5mv42TLQRcb35Pgk/erXH6af/vgH6d//9YdpcPRMQScyX7F6kn06yHQ9RjOWlKZAFphlv5YFU86ma4dgGQoZsGbjGpgaAIwMZLodST9Vs7VJDdidtNtspcP9bnr73q1077Cbeu1gWZXPupPaGMq0cBF23VW1Ky1UP7aln8HkmE1tt/ftaNzdS02capUvG262KskTjsCTsc7R3qMczl5qdTqSB7skjg1mlNM7W5UGC6DKFdcyY+eCUs+VoDsCvIKdKLJfdS658Up2Gw48YjiRBVOndWLGdAIgnYTjs82UVHsUMCs2lTxAM4E2SIJJdT4rP4NhzGB1PAJImGGd4fpJC6VythGQ8zWRojpvE/BgMJrrvUZZFsl5IxcqTJPsmLoMhFQzlbIwTpAMhhMXY6S0gJQigg62EBl3N3UoaaLNEI+pzqMNA9hjy0+VszpxKRUZAylPcqxyMzDGqpEaJWyKZNTIwXaeqjc2UmPJTDoY9z3wh2rlqlyRN1qmszOVy1H9W33TDmqwnqX+eJ6eHvfTk5NhQmHLWZzvF6++XG9V92EptMYZ5rHZSrdvk6vZSYPBMPX7g6hb7PFwriTgPZsclft+R2CUHnapGzOvgE7yVNkcAmzye8A1eb5s5uSyNxxvafhMlVwBuWJJw/WY67sffSNZ3cHnAaza40iUW7IRmZjxdifM1zBx6sqduT/A3fpMueqW8TcNqBsLzVXnt09klsWmDhtJMnYL9YVZanKOnRf7T//0T+nrX3uxgPU8u7ppWbtMHFBGYWufuwGAurJeBFgtn3ZTS4tWxQHlJaZ67VveRxnYLo8tgdYC8JYh49rKdmHDyg+W10R7OFwUSVTB1DJTeH5MPzWAtWoqbdgLyelH3kwM74WVDW/3wyqLuvxZVRzyGrBeGOZWx2/1Pvbbd9R5wLq29VKEwteBidfs19KL6rqYaX2HO7fsMsvJ5e7mui2+3NWey9Hri+Tz66x4eJeGThctNc/lfi9z0mLD8pwd32XOUhwL86Ec1ggkystBVbc7aFtBscW58u52ZrMc4NoJJ/8sA4ycspR/TkB8Ohimjx4+EcP6y3/7WfroFz9N4/6xStjAymWQsMz8gf1w6RE5zSqn06VScP5kEexQIiNyIjMDDHAa9O0ECmjE4AV2ab+3p0BW7GyjoRxG/t3ba6d7B910t7dbgFbK3Aiw7rgmJDJlyZUjEIaNca1VA5N2q23H4O6+mBsxbPp9SCjFRsMCT+SdqrxXAG/BspLTauDNPQqw5swvQF2T3D3nDwqhKMdwKQ22ZMHjpneSGFVzXDJgitqt6FPlSgtImIwEUvPnVLs1QKTOg0wVIAtYFSiOzyhP07LZoizOFIks7Oo4jfsDg1eAkNq6BlhVuoL2ud4v7LLrzC43Q5Qji5uwSvyYrSzerWHa5vxUA1qXy3H5D7OrADHO4WvwtdvppF7vwGPWSM5zZO5oSvh5g0Emfzcb3mAkpdqf5FaKxXMNT+VrBlg16Ha/ZmmyNhbEtDqHGnOvgsnUbdox17m9sNBz9xfPArVrAbPBXsOkno5m6fFRPz09HqbpmarOugyN3Jo9UwoJdX5+Y3GiL2Eh7967q+fg9HQgaT2ATRs8sKOSfrtWrfNqHWDDsGZ5OGw26gI2Y5QDi6s25X/CDZpWuFbtXJsrzFcMllA4SPKPMkJ1XMk793PBc+XfTU2Ay1TJBlNsKACKdZ+R32yX4W7a7/U0JoBY/k0/AFhpl1h3geuWDNc433BwmvJGCuPpVwlMb1s1YfmCdWbcXHannf7xH/8hfe05SII3wUd+LnOzMKFavvCvu+avRyk3sOCW1vDlcrE8bxVkW1/AyoB1ZcUpyYIvWvQ2M67lT27o8bqANaT151nVTa2rgusXA9ZrEegXdVTp9zcw+suzVQXAK7cffgMB9P2QLzcRLzYUW73Aa8Bab6BvdIzrXfLTedQrXYe13KUlNWRd6Fx13Pnndel3W3/SrO8CFqHZhoSBT+fcONfqig7a5BZ8Uy7CryRgXV/dI/dzpb82TZELpkJ2Cc4+Pgpt41xZdlXIE0PEJ2YwZt7q3oJnu3MK+U04+gbIzeDUxi4+QZYlEqw+PT5Nv/r4QfrNhx+nBx/+Jj349b+l4clTBfYEnmLlyGclcS9oI+WCyrjBbJKkhwFGHIg3BWhzmQ1JOUcGGDBicoRtIiPck+zPANZOwN12V+wW199rNdLdXivdPWing047dVo7qb2LLNjOwXZ1XYR7qsGqWbSUWoBJsaxdM6e7lpqKwQl5sPvCsmC72zYNXOUy3FE+q9hSgnPdrMFX0acyabL5kF2BGUfXJi3+zKZLmaUNZ2DOhZyaL8ydVHJmMpYrsKSj/IzSJATKUxhgTxI55E7H6ncACP09C+mw2DGA7GIpG+Yak9EwDU+ODepUE3YnLSI3tCi3Iy40XGkFRFxvleuZOSZ/10Y/Hj9vAOR54dqrdijWxGAjIKTEmiOURpKy2uAHMMMGA6Y6+/v7ymPmHpWfrPExgKdckBjP2VSM3QSHWr7H8zQcj8SsGlQ67xNJs92NMQ2yVNuMb4yJmAVL11Ueqcgv5r7szCtgr1xgM7acG3dgTivASt739Cw9OR6kT56cpNHYYJA+gJVcSou9u5HZzwJw7rgEEXPu3r17ktOeDgbp+PhErCvtBTB6s8jzyjmwBtUAbsuHMZJCCgyItfOv1ApiXBtpNrGLssAvdXipFRWA1wAS1YDHU5s/LZfXgaHlupZuu4ZwBqwAW+8lGLCyn8H5AajUTKWfnz07KpjzzHbnckbKWW/vanOLb8Z2PJqk4WioHFbmFLJmvrURJmfthurlwuL+3d/9XfrqV76y/Q1bf5EvzlMFHzNjuFrKZhsgukwMUAHY8iZN5SJT49yl+/ZfVzuiarlaXUt8jaruy1Lysiz4ohjNcySMBc8FZRcA9i1rawFSL2BVN5KM5/rXd7Jy37lEUI1uv9QhFZ2GVHpjx1/q5FUHh1lgDjLi/WysGtUErnn914C13iBd4bVU78SftaPOA9ZXqOu2NKV+K1d3z9b869beBcs34epzWvXq3vACqMxw/4zMmvqdfmM3/NwBa92hzXdUvWIvy/5c884LwJrXqQCalpGWv0Oak63519pVVvJkwOr8wjBVWAOtmdF1LdMko5qHT54JsH788cP09MGD9OTjX6Vnjz92cBx1B0fDodgWLm/mzEwhUkYWekAogbwYKgx1MEiCsSGPtAWoMhAgAIZxkVkMrE7bElDkvfu9fYNcgEoE88hAOzvz9OZhN71x5yD1uu1EyUwZMMEqBXAV2wprFuZLNo0h7xVDp1Zqd3up092P0jfUiO0651RgsZUaM1hfzhc/CyMlZMR2GdaRRd1KxkgAN8raaMwi99QMmIFBIJWCHReQksQ22LxwrwWY0p8YLMGO7nS6BsqYJbFZMBmH244ngMAxYTxgmTEa9dN0PBBYDfuTdDYdpdmYfM9xmgQ4kHkUOZuAGySqSIezwzDXEsvq+SegE6ytnDsLs64lYBWYiVxdygABbMTKUhM28nTpdFhemEIAiSS15EXvkG+5p02N/f2uAAp9J7ZbLCGli1xeRaAbME85numZwQ5yYO6Re9A8dc1R2FgAucBcgL8cDRoPuCTJ7i4llybFdTKLBuCdzg1YDa6zHNiAlbmM2dJRf5IePT1NT/rDGE8bO2WwmvtROahhYkQ7AD82WfLmwJ27d9KdO7fFFD96/ET1RtloyYA1H8d8kuk0svndluW+DXKDnQ/LF88j6gaO0UaEyik5RxRJM5Jgg1/nuwrI03eUrZFU1/m9YnOR2ct1Gym3TdMyA616y3EOToc0m5PeunUrHRyYZYU5BcRafUEtV9rrslM8T7xTSCmgv4b9gc+fuLddtcPmZZYq87Nc+/Wf//mft+ewXoSiary78ymyi7c2IbQJUv7Ki8pVF8zz2+rnccP6wrVhYdK7Ztm2Aqzy4zhpFekmDLO2CarPVoBFf76cx1p/UV2uaeX+Kw9UBXjfEHrZjXxdcVQ9qJfDYasbwlKg+JbPD3uNOVT3kGLYbmDeVl+zBFhXpq/fS3nDrihZdIXp/Bqw1hvtK3RtvRN/1o6qZlhfse6L5pRbteklW7VsbHjP6tDVO/WL9urvoVVw/FmbKxUd9txv8bkC1orF99wN1XkUioX/GrLguA7yPCTBeY2SQ2lmUKP+aV7kHVzaoZecMZjH5S2FpDEbLa2ZLXGfOWczL/I5n5XAdTCapE8eP02//vhBevDgYTp+/DidPv4kPXn0sUAO8lI+D/MzHg7FwAAqHYTDkB4omB0MYUfcQQr052ep3WpJ3knAmQ1c7CjcV94shxN4C7B2XQKH3DhJ74KBA2w1FvN0Z6+d3nvjdnrz3m2bL+0sUmfXoJi81wxYLUU1Q6TSJUggYZza3bR/cMuus2KobCgEmwcry/xrtQDfIbmU+YvZVdUcDfas2AygTE7kV8o5WIGNxwLQSBuyNNbANQgyughmT+we4Gwq0ySxqJJfLgRWd/cPFNTzsymGVhPy+9y/WWIt5jOuSz7rdDIQaKbNApwA2OnIpU/Ic+VayHHZbIizGQzlEjoGqDJjCpm37ke/t1lWkc8oUGp2WiAYMN9suf6r5kEGqbBjzvmUC25UBbLTrcsJ5ZxIMWqSG+dg1Cwk4AjAi+EO4HQ44F5naTIDhI2Vj4vtFk22K/CsMFbKqgIzm/EcZQOjuHezsDa1GgPui5q1sJvOWQVsmx1Ouofj/jg9ftZPx/1JAqrl+84yaCtPYp2B2cTpmo0RGR0555v+4HjKt9y7f0/z8cHDh5I6cxxqA56/jDD5/dnCJSn29js6OzmvUv9Lwm0gKwa0xDydYRYloG9QillV8S7I75YFOa52A5eUGpkxpYWiZip9gOwa11+6r0Md14RCwDJ0zeWFN7Du3btj19/TfjEOeYOHMQZ8AgCRP6sE0XiaBsOB2dwYIxu2AdAX6fCwp5x52sT4//M/X5DDes3AP39cm2zaADHTff7rMoB1vVHVkc0qwKpauNYXqvjEmllOFWDVq2LDXeQfrwO8Kkid3/NLqLstPFjGSgVoLRqyqU/WI8B4f/rlt/J+qL6jmwpXtgQFlxn6Gs3ZzrDWCWC2XGRlL6DMtmaGNQzQ8rjUiYXWLvcasNYY5A3KhXqf/C07arMk2IvNS/8qNeGygLXc9vyiLpwQL3qO197INUzSSnuS1++7y+0AvsBReglT4rmC1usOVWmeXMt0KfqV4PFpf6DANQPKLNMtgGpsqxDcq86lJI1ZO7wEzTmAKIBoDiEzKxt1IA227CAM6AVEnPRH6aNHT9OvPvokPX74KA2ePUv9Z4/SsycP02jQF0glKEDOCyMiGWfIbjEz6h0cFHmFBHYA0TEB+RmAtanaiwSxGQARrGezHDGsuy0xa5IQc75eL/L2bAaD6+18MkydRiO9c/9O+vzn3kp37xymJjlzHUDrrhkplUChfzyLYLBcLseAFifY3U5XpXbIUQXEwhABCprNXYMnXHEBLmJ6UpgvRWkc7jnLf5HrFo7AvmZmH8WwlcrUCABrzAPUqtYrwM55cXILFlglnxVA0UpNDKI6XeduTsZpMjgxCAZYC1jN0xm5xUV5EsyZRgW7CoKRNBjZsNhGA6rFmWuR5gB8CVYdlMt5GLZVcaQlvS7rYrMjQEtm8jxHIzdVzKvzK81dmkGWq67kvJbL5pqvqu+5gyy0I0DDuGO81ZJifVlORXJg+gdjnwCszK/BCMDqvF79bmZAmdtEKxhTOdGG3Fu1ZrVR4c0TM0VzbVawucJ5UBAgBXaOaoBUyYwNnPjZ5GyRTgbj9PRpP50AVmGMw3zIGwlmJj0nChFlYDqcrO2AK5lrgPbDw8P01ttv6jl49OhJevj4ifOEkenG5gp9x/PPRsjZArdsWFCfxxsG7nmuCzvJJpFKVolh9cYGJY5U0kalYxydckwu7QMTyzPH5pE3yOJ9gXRckmBYVmoy76S9Tlus7XA00ue5FxhS/n7rkHeC54bq+EZtWd4De10cuJEbz9JgMBDDSm3mIe8ZHIMXZ85jxzm53Xa5pkVDTK0B6yL9z//5L+k/fv0/XLwYXmENK0MolxliE8f1jc+f7jKo5WIoWAaUBeDUXa4gjur7zhVKeP+tHb7NmXcTFCrBzLX4MG+Q5gW1LqXg+9BGWcmRfDX23NRHOQWjHqtaf2LUafvFZyvuoe58i0lW9LHtBC7G/3XPv97k/D4v/7wkzXJt7etFX68Ba5158kogrXoNfdlHrQPW1b2tqz4JN3RXV7x81ct2/WebTl28qtbfWbUqiixf59edgjWWohvq5BqnueI41DjzpQ+53utzw+Wuc39r86QWaN2yMTqZz9Oz08FSWB6ywfyDDEK5jkpa4ABaNu/JsmETewJfzpvMEh8v7lnyU85XsYELgGmRjvsYLgFYP06PHzxO45PjNDp5lp4+/iQN+qcuhTKBDXX5C+crhiyRPM9mS1I/chEJso9PBwKtu61G2gOEBDOcTY4AMNTMtPOsAxhy6chN6x3si5EV06XcWcyCRmkC+zKZpL32bnrnzXvp/XfeSndvUf5kJ+02AD/O2XPJEpfdcCAeoDVYVnJZO3uwNc5tNWiF+YK9aaWGpMx2p+WrKaa2bcdgDIFaLqEj6XBIgYt4slRbU2xelC4RkNBGgSWOy/DTBk4CfdLbBntQruMKWJMc2LLJZrstFhOaT07Acgr2nyqNIzm2/675oxI55CFizsRlwjhKICbYVJV9ibxVXHFh/Zot122VyY7BKp8ncCeAN1Cl3E2wTg3nsQqcRv1QM45JDJxySuUO7OBffUvuamc/tdswhTCNNiDapY9hZMP0SG7HlKeZwbDiJjtLQ+VTm7UtwGUAbt4bMtVSXVID4KKd2QApvx4ou6N6q7gLA1CXTDAs5DTASibXZotGOunP0pNn/XQyGKWJ7tXMosy2SrudyvPNX/q9YUfO/Tar7c+R9/n++++l7l43ffTxx+njTx46uKcma5yTvnPOeCvNz8hbXZp5WQVhFtcbQzjqwrQ6Hxt5LpLz6WQuUMkBzGdPRueSo5rguaCN/J1nCEmvZMfM2x2zm8jwBVBjMwHQmgEr12HeoWIA3HM+QCq3wDh7ijcK1hY2/OTkVIB1MOhrnuc3BGgAACAASURBVKo9OZ+dzaY4l0pQYUzWbKV/+R//Pf3Hr3394jXlGu/7AqzG5lP1xa4CWIvJV8l3VjOs+a1RcUP51RGnZWMh9iLinbK8TJ14qdy65buqfPebS9uc76NSe0vozBtLoUi5eBRjTVuqLq7PqlZFiZu457qgdm0gSvdVHjWdbR2w8lysBuTxbK51zlXncxVgjWdfa5NeJSWWtcaYrB/yGrDW67SrDmG9s3+GjnqlTZdKz3rd14MWvw3jU/3SP3/m4uVRCDPjhAVoLQPT8sU+o4C1fqc+9yfjxgDrdd8QeSEpT6rslli9oi/7ZhNgbeSyNllGS31DMxpazIvzZnbO0khOl4PiYqc6DBRyYGsJZDgAFgB2aa6QzV9kTjObC7B+/OhZ+s1Hn6QnDx+nyelJGp0eBWA9ESCCBclskfP8DIgIbGUUFLUladsA59YpgLWZup1dgRHAqWtf2jUWg5UMXMReLBbKYTy8dSAGJpu7EIgPTk8lBZ1Tb3I+l3MwoPW9t2Ba91KntUitxkIlM8iNI1CHbZUgk8A9s6zk5+1SnxJJYsv5tQDVcLqVMyuA1VSpgnSXP8GgyXJEgdTCuMf5imVHYNxNcz+JYMvBrl4XMYHEwLpPYDwduCUBUVhIlS9RXqjzRFWTdTpx2RwAa9REVQ6rjIi8meANDpsvLZAWh6OsPj+307PKqSg30VLHGYAXUyXVlnVOs4ycdlqSFwM0nYNr5hDwiEQb0JpzdAV2MeciR1GmSi6Lk4HrfCY7qqjNCXPNBkFHJWzYQGAzBldkcisxXrJjs42+uD45zIBV5ZXO5mk84RsAbnAm1+GQNOsZiY0djZdMn9yPRfmGvCMUAZoZZOeqwtL6fEiXF8l1XMPROAFWp+nJ0TAdDYZpErnHakfJFVmbBiF/diAYjFJI6MXyhuxWz0Cjkd566630hS98Xqzix598kn75q1+pP4GU9HlWXFjGboa1UFPAmorZxFwMZ+CQc2tTySoCGFY2dDBpQoqbc1R9rOe6XHn3DCpxLKbdgz45pmP3GM9Da0eKBn6ACVs260LqzBcAl1zWXOJJ5klSWODUDXAlQ9VSYz4zGQNYTwSoh4O+NsbYRDL77ZJGMkyjzBGuyGcLqSP+5b//9/Qfvv58AKueIjZCmAd542fjald3canYFdc5N8QkRWxzwflX4hSf7xxgXQNOvmIVOjq/bG1qYdl0aXsgsCl+chOKHO/1k5T2AVbzVTONfJkosaqF6/266XxbdpzPnXYdlm4GsJUtKjeh7rS6VBS2JVqOjVuzrFvGbMv1XgPWeoPxXIa23qU/XUfVN13a/jJ7bne9YfOw7qtp5dVS2sGqdA/IuUUlYLDuWODz1XlhXW8KroLr59a71z9xaRG5/snqn6E2cN0CDq/2Ci7FE+v3Xhewblkrcx3WLAlWjmTgmgK0an6GAVPOX9S0XM65dQMKyXsk5TPLWOTGlkybZGyDvHE6TUcCrE/TRx8/SE8fP0kTAOLpcXr25EEaDI7FpCDXI9dMpkqSbAJg/HwoAI8SGvwdMIHsENkgrq8024GzDVT44toZtNJOl+VoyS344PDQjG7Udxz0BwpoZdoyGSt3FXb1nTfupbffuJXuHOyl9g41WMOsBSAqwOpuom2SBSM9VQ1KS4c7YvioFesAXKVAkI+KqTS7KnluAO3sNIsJE31KUAtAxclX7CyALzYIMtDM+bACdeSPAqhk9LQTzOg0NZq7PhfAGbYRMCP2am6QG6jH16AUDnVX7dZsJnWu6yrInozSbHhqiWjMkVzeRoA18nYJatWfquPq8jmNKEFkNnWRpuOhHIMxZ4IFlIoPUyNqnWK+FUywa3Yu2VNApYBmwX7m+rtmamW6s9uxC7Akq4DFuQyxbOBldlV5twBVXc9gFTkqKZ2wqwaKnDtMlgI0mtFe5nxLjuzZEH3mWZjNkSx3NnDjvNnAietPAcQC4I00ni4kAz4ajNIIwzDP/qhjGxAgHksP2zJp2Tm9ViW4vqyfIbPZO+nNN99I7733nuT1T548ST/92c/0zFFzGIYzAwSrJ8gddf61zhFyVeY/gNKmSAatzIns5cZmkfKakU6vvEO8IYHpWW+/Gwwr5lcL1UUdjdjQACjauZfrqEROSNJzjjBjaAl4SK9V6onNCTYiunqu2+QolzYAxZiPx1Jc9Pt9bU7wLqAb833BzB7cOihyoHdazfQ//uVftgLWlRX5EsvzKlh1bvfF8K4cJ2xa164KWMvnKy9wSzCkv0VKgtq6VHtvaMxmZFReJ5d/X48HL8OwrjVh7VRFTuuGIK+sCqqWDtePI1aPXAeXVz3P+ueqIo1tge0yUM2y7eUmRinyucQc3nwna07BMbPzkPjdUlaJ1I28fcXXgLXeHLqRoax3qU/3UfVMl14wfLrm6G0DIuWQfjlyqw+h/rVlc20JWi96eK9+Iy+4xy83iUu3ZROR8/2w6eeXu9DFR9cGrlVryMWnD3BQCj6qhnwFFJeZ0DoXWD1GgHUwKABdWU5oNWfJKbjU72IpIhg2KAsJcI5hAqiUF6AsC85/qlwJstvxJD057qdPHj9JHz94lI6fPE3TwSCN+yfp2ZNP0unxU/ULgeVoiLOvzWIAgUj1goyUlFE5jjBwKj1CTh0ST5xeYQ3tRkskSjBNwIvRCsE4TAumSxyHLPjwFoDVMlXYGl+bcjjIEydpZzFP+93ddOf2Xnrr7u30uTfvp4MugTSOwGHCJKbS/UI7CdbNvvInksammKJum3qfbQf2BPyY72RgASCQxNisp0rfnM3TbmdPrsLcj4AHdV93XX6jACpFfqelVvQFwFG1Tfk3DJ4C/klqdnqRg4h5L2ZWgM8oTUO7QnpMW+QuDMAMialfXlnmO0uzwamBsGS+np8yS8qlc5DbarNhIVZzKimxgaxcg5XnCkCz6dWZJMRsNMSVwt1XzGsEyjJiCnkuYIiyMypxpPIylvMybsrhdQJ2OADbjVmOyDvkMVs6yu8tUY6cUp2PuQJg5ef0J6CNnErn18oVOFylJdnO9WHFPAudOlc4WDO3fceOyAKqwaiJVYVdDRmyZMEpjScpnQ4myvceA8okBQ4MHOOeXxce4wyQo9/Cljduz/evckBnmv/3799L77z7brp1+1YaDIbpZz//mcrCCLBOMK3KzsZ5PpXOHxLczCDn/FwBvjNyeZnHnoOcx7JsAKg3cOh0SX3b3jDizNqYWiRJ+0dju06TY0ztVW4coydWA7mB63jnKWtTI5yPtRGFOqFllpXnutPlPWFQy/gqveDsLA2Go3Ry2pf5mKT95GDrXYJ5VjPt9fZ1br1L1gDrJuhRxAY1UnxyHCCmXnNkCVbrvdmvuv6fX2TqxQMRmRSXXV4/u3lvbtHyCqug1M/exVCuCrBui8S29GBs/JY9G+LFEvt0JQfbldOs9Vu9Tqs3lC/iqGKDodzw85sa+X1RLP/r3VyOR+pMwa39tPS3yGHx+VNuHufXgLXexKkzTPXO9Bk/qh5gfcGdcIOjd/Gp/LCVN/m2AtbALheftwRyrtB95dfUuWuVX0jlc19xfbh08+rd/KVPe5UPlJdS8ys1GlfjkI1tWR+Y9Zf9inT38nekHNa+AatY0NIpco6PpIUBTnINVudY5vzU2BEtGNdlo8uANeeyyl1YBjwOXPvDcXr09FiA9dGjx+n06DjNR6M0HfbT00cfp6dPHjjQJ3CfUFYEKe/cAbfy3CwjhamkUS5dMlOgi2spMsNOu63gFMBJwEmQjumSchuRKu62JEUEsBAw7+3vm82VZHUmUE0Qn+s1NtKZytrsdXfT3VuH6fc+/0564/ZBagnIn8kVOAe9NtkJ0CnQCgvbTJ1WS4xSF3mwyp4YVAuAhjtrllwK/MhZeIdOS01cgylzE4AtOwkbbRnw+VcwrgQBIROO0jE6aoEhEo69lK/ZL/IBl3JvzuPyNw05GIf8WHJF2FP/u2BZYVrPZmk66Bt0RmmXLE0FJGjeqNQO54i6poBoU+AFuBU7HA7AqjsLY5fle2E8lKWSdv818BDrJidas6EZsErKOx2nnR0z0X5bIhF3TVTuAYlsZuDlOhxzTp8lh3o6TVNJY/k0Ml9Ly2FgnVPrDRKxjsph9pjrvrVBUM6/9QoAd2bXY4Y1y4BhVJ0XqxxW8q3HKQ0GszRkg0Xlc1IwyMu8VJ2xAKneQJDku1hgNIJy1eVL+dNRv5a5dffe3fTuu++m+2/c15z/t1/8Ij188FDyWFQQyveO3F8xmuHEnFUOqBO0oWGbpEJS6+feLxaVZSmYSxstIYuX8zCAtN02IA0XYwbd9W5RBiD/b+r3bNQApjFU84aVjZyyi66Mt/ROs0O4nLqpqcqmFDmyAFXlOltBQGt5X8CwIsn3c+jSP7wrZBKnZ7iVunsw85YEf/3rX9uSFFTi40ov1rz2r8cAWdps0F02Fbr8e/38J7YtQlcErHlTsrjY8hp1zCbPJ1O5R6rwUNUymNMPaq+dmw6Mk9NmPS9ZRVSogfzcnFepLlullp/HejcxcC/wHOcDvRwRFHO1KhYsD9hF0+zCWKhUKugKBkyvAWu96XLhMNQ7zWf/qPqS4BfYFzc4eisB/wX5rSsv5vNrxkoHLNWXF6HEq93MhYB108v4gnbfyChe7ZZu5NLrJ6kFUM9/6OptqQSssXzEVKhlvLShBdRhfdaPHNZSTbkVZjUW8WyKkN2EDYjCTbUw9xEUiQ2Zcg6rIUIGYDRdzqqTWTo6HaikzSePnqSnT5+myWAI6kzT0SAdP32QHnzyocAjAbZAJ2B2YrmpWVbXLYXFpI0ExUhNyXvj3zCmBKqwdcPhSCYsMFpDAOjYElmYnS45brvtdOfOHQWk/dO+WDlYNYAunwW00PKGcnkxf2mlg95++uqXPpfee+t+ajYI6qcCrrCotFnBboAXm8GQ50qgvpO61H+l5A5SYeXX7Sg/lPMjBzazaummDF/EsNq5FXAlE6koh6LflXKHFYZzrOpNBrsHM5prmoqVtPlNo2WTqZxrqfhMA26kIcMb5fO5NmaWLBugpMIJGPA7Uw1X50XK3fT/sPceTJKd15XgTVPpyre3AEmQMA2Q0koaxWgU2tBIE7t/aYcOBKm/M7F/QzsKiRYACRC2fVeb8umzNs4597730r/Mrm40Wl2MYqMyn/nce993vnPuuS6tVWBnAGflbyVocyaTS0VnhYPdZB5c5EFF7CBkvhlDJZbXrwFgClAJYNPp9A3jGmBP+VAFXMnEwYFZ+VfcrReyVj1IfLY9LQvKhc0MxacqnQ2BhMvPKWUH60iw5PGdBqCjMU55sz8bzCHr4DFAcIDexFQKMmCyqpLRAqxCCtzuDazZ6tnBYdc67YFRhO3GSWgLpQbSeWjNUD0AfEeO4ghbVkfqRcCNJE/dgnvhOdrc2rSrV6/YxYsXWecvv/jS7ty9S9WANnbQl2JuqVZwQy0t5pX+huOXeWejXXU/9FUH59PZWrJ8lBG/HBbMhQuXbo15gloaoimGkxsRnrqmihytxYIdHhzJpdiBhqTaYoJVTRmU4dnH9QF0CyWFKUiZgT4Uc44RAcCLVEVsQ7Db4Sztz2/Us9GoWr1Rt1+8/77duAHAOvlndG2vzaUhNbI3jozfFCfsz+DyM8ac0kz6ejnAmlXjjIJPSoKnrg1GoXpmYHrf6dQUwKZ/eZNxww3fZ24S/zm6Xpj0+aT1TGyIuRNzyOl1uUm9eZqAdRISPPVBMOeCo6vX8X5JmmJa3y4JWIeXOVkDpnnr3eEqvQKs+cbMC7Skzlfgb+qo2WltolTPuTlP8XbTNqDGX3jpizd5N8/qlIkGTJMe5uUqMxOwjpZr0nvtNAfUtAln+P15mnfMfa2lAOuy5Z4yqSZLntMArCEJzkzIXAbEDr+vdrk4cBATi12ZkkqyyjjA7AaNO6MmgDaTCifbve1Ozx7vHdqdnUd278GOHezv20mnY0WAkW7Lmoe7dv/eHdvf22XaGACCSEGBBR4Y1hUCTYEyylwjX2arLVamVqHclyl0+mBTV7gQhjkLQC1lw8iX6hLJM2fOcEF7COfQZlNOwQDQDlrY/oyjhQNpmYD4re9cse9dv2wrRbMODIcGfcbZMXWPM8ECRClQQgwrDKFg8NSoIAdslQtxxvuBQea5chxmuhyPZWX74/6UEIP5UZwrmUPPq4qYVoAH5EXl526cRBdfMqGS+wIMFBEPW5IkWZJhGODo3iyzp8AB+8CYUVYDJkIuOwX7yThUsLVdAVZQhp5TVOlrxKxJFiupr4CjAKvT9YkcWAt7paxRvG7JnaK1waAFPtLJCGoCtgF8ICa51ekJrJKdRHoYsPFI44KGRWyl6kiXZQIrDvjkHRDMbaTdCZCsAzTOAWawiVFizlwtp0NBoJI7OIbUFZJnX3ErrQ9+lUsVhkpkUilbNuZypdkSwWrfDh2sHh93AYdl5MV9CLGkOlZMoYxuJKkjcwpTMr9vbGpx7OB7B9UYYwCGMPSCS/DlK5fszJmz3Gj4+uuv7cuvvubGCy6EDQEBVo3rGCdsVQeBkM8DhGJTCBszuD/bz5lvEP4yuYFMWAZkEbMGsMo2ZPyom3L5GCOD6soJPCPYXJKK4MQ3Fhx8YpPBK63+rVp9tUYgDEDMjRs4EFeQMqdorZbi4vGMos7HR8ozLFdrxUWz11kuxVHjmYW0+Gc/+4m98/Y7ueaOAKveHSLrgqH2jSKm3pmYtibXLZ7ioPE1Q4rxpiOT4U304dvPZlgzq6Rk0kiZ1XRVMzSjjMmENaYzarVFAGt0hG+vEpyGNDjeFGkFR9p23HSJJZ0K0DOnT12evQiAddIQSlc805p36Ky8y8/hrh3ad4jnLXwvJlDbfsvx9e8rwJrvNZC3m/Jd7SU+aj5g/Qaa8hnfMt2hS6Mvhx61nC+68WKOvuSWr8gLBVhHx//y1Tr1J+m5ANZZu5exAh0BmNmN5kUqTYb1uOlpK+QsGguBuM6QPC0Grq/ACFYdmKWyKQc8bqAQExCZPI/pjHaEDG/nyYHdvr9DwHp0cCDJK0DToGOt4z17cO+e7e/vckEgd2BPLdIWw1WpwsQI+R4976czVDJUUjoMSnCrVR3nrCAADlk0mppIFojvybCWy8zPSBMWSjUlRwZICRMZmCPVGlXb2NiwaxfO2BvXLzDlDQBrpw3QqnQg+EXe1YTB8wU/Y1pXymR+Vms15pQEY0v3VCzUARCRHqUUv2CRscB30OHXJttKsxtPNxNutJG+RslWE4kmXYE9lpXDqVRhjCriWXvtY3a7zJ3UtwDBdA2GtJWgQu7HNFuKX5fw9ttN6/fhJlwmgMKiH32A1DnMreqDCv1GJs1zh6YrFl8MugxYoEjGOWC7sXFANpEbE4gdhTuwQC/6pt3sWhtyYMaBaqyQpWXeU8QkAjwp9pVsv7OtYv+RxxOGTkjfUyBopBQ5zIMc16IMESOJc0L2LvMhxGbKTRmMOMAZYnQJLglSHay6PJj5S50hhZMxpb42MEj1j1td2z/s2lELvKrANgArmW6ykL45Q0mypy3yttArU9L7iCOm7N+ZVaZsYVwpUr/0rVKr2blz5+zixQuK3+527d7de/bnzz5jP+F5INsMwMpct2ICOb5dVs26QIJfqRIQqs7qcQB4AuhiKt1FWRC7TWWEG7DheEj4Ydwkhl7pqwhN6bSsTRIAVpSJRlh4LuEMjLHhQb2KHQfALNv6RoP3KGMMOAOO5xFlRxobuH9Tto9YXXeGRqz8AHljPc10qA1wnc0tGTf9+Mc/tnfefjt53U6cpjIfkpB2kKWNC21ODMlQJ7y8cwGFRV76Y8cuClj1jKZnZc+P/tZNJk/dkwBrHD2KZNLCZqceqgyc4X9qsBi3jP5JpKi643j7pz4a2XXcwilhhi48Dr6eqktP7eQsYJ0+EpN+zrNWm7XYzNxC79U0Pd54lV4B1mW7OU83LXvtl+q86ZLgZ/9antqQz7j3TgWwjrz9J08Wyw+VhQDr8rdZ7szx+XDaTLjc9Rc4aynAusj4Sjoi3/PwNHJgVBsyPQJWspPREOEI7H87uypHWrn4kQnw1BiJbNTlblwqe061uGKwKCEr1sK5YM12h+7AN+/t2IOHD611eGgnPZgaDayMRW63aY8f7tjDnR2CD8SuSVYZMkGPZcVC3hlMGuUAtDC1RcGKZS18sahvNOoEpWBZydogJraLWNYu64OUJpubGywbFu0AQTRngty0jVywAgdoknq1ZucvnrXNrS3bqK3Ydy9v22qtbN1ui6C1B5dhd2DF/QBwUX/GSrK9tQCH/Hit0bB1xMaRSQX4FjqitQ8ZM8UBBpMKwAmHWwBYxiLy2gXJid1QiS69NJqCY2pRDrxUO/bETBDApTltyT6SJe0TECHti9hZuQcrXlUvoljAn+B8d/jlZkIXDJVMeQBqGJ/J2EKlLWHf9ZVyBNeTSVbkVNUilKx9yJg5Jj3VC/oJbrqM31RqG65Zi0VrtSXX7nYgPXXGEuATdfUUNhizbbLfAe4EvDHwIz2OGGYHloBZngdWoEKGViHrVRx35ByWSRVYZoAzxBgDEDFVDZli1EFjkPsHfh2aQXE8q054ltr9gR22unZ42LFms2tdOkarj7NSW45zZ1flACxzsQDYdJHOMMds25ADQ5rOvuUAY27d7TNblANDYYCy37lzxz76+GNuVqw26jwWsdwx/iPlEeW93GRBX0F1IPMvgUa9Vxh6zXy6MmAiM+ztgY0mgVY5L6MO5UrZViplGVE5A8myc0OhQykwzKHQ53guWTYA1p7S5QBEA1zD3RdjGeoF/jeZ1D43r8C4Qq1xjLjVgsoNthWx6rim4n895Q5Kh/F7Yra1tcb3yE9+8mN758Y7Q8Bt0lRF0OM5PwNkJTL46J8l4vWmT1v55o5hKDh8tRQ2Zq+VRRNPA1izi5lJu7OzJ8yAKUMM67RN3tFGymDlKWg612pgYqtMx9rpNbPHvHCANds4IwtO1mD2KpFnL7LWGW3p0bbJ5GYd3iCZ3kWvGNZcw/epuinfHV6So+YzrMkS9/nV+GkeshmlzO4IplBgwgm5XraZp3ks79nTN9XMV9Hoe+zpbzf7CpNn/eFznlGfzatauvmQPXLOAiFPWcfGwIxrDm1QOwUwr+BTvg+XYAAQ4tJE7ZSafsQuJxYINP3x+xN0Ja8+fchFsU80HLEZt2CZLaUsK+a/w+OW3dl5bDfvPqDhUvvoyE56LSsOelYpF6xaLtnh/r599dWXMluiU6tSgOBajGvs9q3eqPH+7SbygQpoAGhhcYwiyvHXCA4bcCFlTOeJtQFEybR2uMBeX1+37e0tLoj39w+4oKXUFAtY0YFcVK9Uanb27DbZVdyjWjyxH1w7YxurVaZpAWClhBipV1hnyaYBKOkY7DlalUqmYPVK1TbWGlaH0zDYoEiCQjYNbKRkmASmaPdBj0cgP+QK0uKAEfW2pWK5B7a0mRj+QPZLkyaCGOUElfQRzFfPTsA6MmWN4vcIkDwOkWloaFQEQAuwq2QqjPODMy6YV5zLdDrBIrrsmIjSU6uQRVPe1iRnKT5jShcBywCyAnQCarg2U714vCFAHmNVu5B8M+kNwZ4MlyItDOJWwegi5YuYVOTsxKYH2odOzDREcnkwY2v1kABcgs2lzJaAZXglFmlxBGAV1xvOvwRxAQrBuKIiRYzTHs2SyLA6sAtDKABSuAAL0Bas0z/hc3F4DIAuJhjtEGM+ch1Ljo+8oHBFliMzVQbOuAdIGtUq0oHa2xrj5gTlOzG7cPG8vf76a7a9vc3x8eDBA/vDRx+xH1brdcZ7w1U7nHjxjEC5IOYVsm/cX8x5yG+VR1Rjje7eBbjsgslW3Ga0ueJZVUcMIhkkrfAzPH+4AhhVAMq93Se2Uira5va25P9wEPbNELoZe/0xJsDOA4iur68yvyx+KNGHXPnkhCEB2PjgeEBc7OGhHSGGHu8OjJvIs9sbaPPnxGxjo8EwgB//+H/a2++8nWwCaPSMT14CqcGuppydhoHqe0o4aslZYNaaawLCmgiuh9mu+ZA5zyQ/qT2zpkwzjKkmFSAXNp6/2BldKyW3ygNYF1g2PGVnLnH6NMA6q+HShl4KsI4i/7EHQRtf6TMyPM5GK/kKsObr9jxL0nxXesmPyg9YR19Wz7BhnmHvzXq8ku9yAdaR+nuMYPrp/CliVgvO3jvzM0crM/vd8ew67Bn217xCT7/16ASc+XteeX0BO/neE07ODJyZp86rDBlWpbVRrGIaLRKLLOFNv2FGohMSOprJZNPfJDFYbpzgrrdi5DwHpBuzYDGL+NVb9x/a7bv3be/xrnWbTTvpt6xc6FujWqa8EAzIF198bocHB54OQ2Y4wE2Ma+v0yJquVFcIXkPCrNQeXBUKUCDtSb9vqxurtlKRtJbMKYElAKDRIXhra5MLZciBmaMRgBU2rQBxjIWr2ebGpjUaq1z8oixl69mb187Y2a0GAVin1XTDJrB+ArtkQ+E06sBO7Jdkv5AG16t1AlZIg6tIxUPJr9osYhcVJ3ViJebBHBBYKx5PBjYEmQSBMMgBmFQsqWJPfcMAnJ8DKwJDjzGN77kxQTAEkKpVGOTGZEwJ+MS061x3GV6pSDacpEHylByxC+JgVeUCYPVFPNsvBav4mEZNMDiiPF1gE+wc+kmMIsBP3zqMwRW4ptEWQCvrIgm3DInAoYLdlCEP43IzeWr7A10D8Y4xlsn6Qr7qBkh6NyqHb+LC7PJaymC9LVOw4js/mThFjHXFqUpyT8a1f8Lnj0ZLjK/GMWAxu3Zw1LRmR4BdBkfKuSsTLgEnuT97eiAA4siV6qBR4DhcTwONS/0AMMbNHOTixSZTuWTnLwiwQhqMGzx8+NA+/PgjxnEj1hRDgSqDrjZL6IINAyXPpYx7QcpLNUFsoPg7Q3UT0045szOLSvUkAAswTNXvidkqFkCfbwAAIABJREFU8hrXVgh8AyDjC5TlcP+AeVLr9TrHSqettFRknDMOu2yzkwKZ2PWNVd94gOxfBm24LozXlK+5xM0sPKtP9vasj1RXHjrAscA9GjgNl8mu4n4//p//j7319luJzHr8dZuZINPmH2aqMnGS2el01pSxKC7KMQ3MOWS4ZFNDOzNXmbwamVTD0SNHF0PjICqd/lJH37EKZC7DFDujMaZTG3g+YB2917QSDx33/Dvt6bt97AqTGm0OYM21sJxd1HFp8PSF5yvAmq/b5y1J813lP8FR+QHrc2zS53GrCS+spwWssyH9YpXKWBfklwt8U4A1W/FnPBHkb8X8Rw5tp/OZnzVJz166JGcus+nhkuAnzGcYsSJpzE68joRZ3WTFjYBoQuJpcAi7HLRG3XQ976isWVPIiMGGdrr24PGefX3vgd2/t2NH+4fW77TN+m1bKfVsleCtSrfer776yp48fpzIR7HwBWsKhmRA6V+FEkLJldWkAhNIKaKahMtstV61Wq0meSDzcyoGDqB2dbVum1tiTSEThjNw5GAtlSq2tr5pG5vrZFjKRcXQ4bd00rU3r23bpbNrVizAAAYSVXcYbonBFWvp6U4cQCoWsJ/Ez9ZqdcqDaytFpr3BwhyS4GCtUZUiM8AAPMFpVQt+yYJDhpnZRIC5EeW1iosNsyT1jLOtJgfhkC5y4wKMMGWeGliQ6JIZhWTWGTMBOvrW8nuwVAqaBDvqmwonntIFaWAQc8o4VLSFds0peiYzLOAPgyLFiIIZddV0AaljepTGggmkgy4k39yckFQT/SjJqUCRjH0kewbYAFgCaMKGA5niiL11QB5gU3JadwNmjlUAYAFqgkVuFIglJbjuKcWSmGEBSXC+NLxy8Cw2EdcCYFXZAFbxS7mrvwH6DmKPDlt2CEdqYHFuQAjcg1ldoUmR+jfksmhC/B0OuXpcdQx+Qn4aj6Nk5u7+7FLXlWrVLly6YNeuXbPtrS02x97env3+93+w/aNDq5RWrFIuexw3NmBUx4RR9/ZGflK5dpdczq7NFrSrDM7Ujiwjcha7iZTiw/WMAEQDsOI8mDehLpKOI2+yFBF4Vmn8RMMqAE4x5gTwzvhiAKHdwaxubq6LpWUKHU1caD+AZPQP3h1w/sW593d2rNXMxPWDXeX7THVhKp7Kiv385z+hJHhsOpqJYEYAURb9JZs7k5WVk9b+etdJbfJ8fkbjVyffdRiGPu1CYfT89O9E8j5h/kuAaraIE/tmHBTrlHyT6li/TO3/Oe0wGeU/n24du8voeJrUFtl2mxEs9dRDc9w1eNqy7xVgzTdcnrpL8t3m239UfsCanQaecb2fde9N2WV6KsAaTTKWkHy5yiwFWJ9xt0y9/IQqylUy3wSzSLHzt2aOI6fOAWm5x1/Ek66r44dqu2TVg2FNF7nhMjK8aOKikVyVp2kh+ye5bSI9FK71xZOXO/5J2Fl3GLUTa7Y6lAN/fee+PdyBHLip+NUBAOvAGjW5/+7v7dOxFAwrAEkYrcCRtNPqcDELxhSLcEgJlVfT3D3UTVucLZMctMgUMpSEgmVptcigYgSBYQUgxaIbdYZrMRhemOusrm3ZxsaW1eoAu74wRioNpIbpd+z7V9bt+sUtq64UZRCEfKCdnsEJWS7DiIsDS6YcqmBECX4AWJ2Ug1HPamPVamSXVwhaAURdU8j7rkS8agELVTNAGqQeAbgN+ZQGhy8uvT0ifo7A1Jk+gVKAm7SduAB2AJY4NaL/IR12NjbGCzcIvM8RtxlxroiTJZNKyswdXwE42S5dmRkRUUXqHIFDAFZKlAuIYNYYFxjtEawqdy9cm8HSAuiuGFLD0FwJ8bKek1VOv4TSSQxk3C6YU7LbYFadCcW/MlMCC7jCNqJhFEG5pK6KzQ3A6uDWgUZI0RWjKlaXxk2C9ARtAqluCMU+UD8RVBZKzDl6sN+0Y0hvw6QM9y7AoEtlElDU9cKACtdJ3JNZB38Yk/hJjRWVJDabBB4J2Ko1O3fhnF26fMll7iXK4T/59FN78PARzwFgjdhwAla3pEF9I40ONgTE8uu9gCdR6aZgcNSS3NdzInMsr+D+cOzW88Jcp0hRtVKykhuSYXNGz5L3u8exawwrVyqPd7dyAFEAYIHjslXrdat77tR6rc6xpFzOkiszHU+paJcvX+Lmz2eff2ZPdp8ohrWvGFaB7CKZY7h74+9ffPAzu8E8rMM/6Rt7zqJ/FKxmLzMlpnUU0/CZXjr+dRSo5ZgZc96LuZM9Zjq9arY9RhdFibtVZmab1H5pmQOsj0+GuuNEwDo6cfJyEwCrBnCOBpkR2bkoAF30+Fyle9qDcqxr/BYTmzLbvEsWRbNEJpQo6bHxDYBXgDVfI+fv1XzXe2mPmg9Yv4GmfNa3nAJY0xfttP2iWcMg83bLlH8pU6BZ4fTj74Rvdmw+677yl2NayXyTVi63gWnz9RItOgbO8xZz5F7hEhwfiz1z5WPE4vnCSoAVlYjUE5n0N87QjgFWv1jIegiouEA/scOjpt28v2Nf375HOXAPDAwAq7WtWjamooFR0eNHj+3rmzet04HJzoncYNttGSYh/rTXl5ESY+rgGAz5qlg5gg4s7HswZ3IW+eTEao0a2RimQWm1CChx/traKl1SKXkuFWz38ROyOhubW7a5ecYq1bqzVwJJOA//9jtN+96lVfve9fO2Wq/oc4JZGDYhthKMIEybwE4hXHQlMeYJWbDi2cwq5RWrVip0S61Vyp4eB5BBC2eCaSIUsJeQBxf4S7MaskxuoEXgKeAtZlRmQ/jB3/jPItqK8upIMxNxdZ7KA23mhjpkg1FXxLFSduqpdHxxCgkxFv48jhJsxTXKaElAUGZZijMEEAUIQL0FuCTZllN1UTlHHZCIiYSMVmZLSouDuNkyNwzQtkyZk6R6kTlXltVkvQEMnSEO4IfKJLlUPT4XwIllSdL8iBnnepcmQCmrhXtSLs00KACRAN8Yf8o1i9vFb1qegcAm2877pFCwZqttBwdNa3f1XcSNA0ihb+VwjFhmsdlkkn2rTmNeTLP2KwQaWLcEvwq4on4rLk9HmYorZcaEXrhwzra2tulcjWvdvHXbbt6+LSMu1AuxqpTdOlvP6wpA4x58/irIF1yUMzRl2Go7qBjQjyHHx/NFVQTUFowl7XJMkQXH+CLDWmGcLsaP1AwDbpqwLxMHYpewuzxaSgopAeAGXK3VuJEF4FytVJUGCNrryJVbKDJv7xtvfM/Onztjv/3db+32nTvO9KvzGKc8MKtWaoY8sKjr+wCsN24I7gzNwfE2nTVZpbLxIWDkfZZ9Cc+bNp7DlJhCkrEN8kmAb7pmaAgcJsueaYuM7Ofx3/o3C1Z5mUnzX56GWWbpNTKHToDe+VVqS8z9z/+USQ0ZDTdc+6lNnqcvplQs7aL5+VlfAdZ8o+MpuiPfDV6Wo+YD1pG3//Oo+IK9N7ofN7GIs0Bq9gS9edMJIVd9R9/OXqKxuNbRG02vaN7iaiLNrZbJVZunOmjBvpt3r3HAvwgSPOXCTH2Be5kWKdqUa2GhtteUsyuVh5F/NcOWRvwpu96lhlyQekqGGBMyVcoOkHCT1e4oTYHcHZhA+eDIvrpz327dvW9Huwc26HQoBy5Zx+qVkjXqdbKhD3ce2q1bt2i4AlAAR1iwLVgMg5GCPBTpYAK0wg1UbFbP+oh1BDPTH5DNIXIomDVW61x0Q/KL77EIhzwRYHV1ddUdQgd2fHhkkOlubp/hvwAXXPAy1yvchSH7Re7RY3vtXN3e/t5l29pYdSAreWqnOxCj4/JjHI9Fqhx/ITNVnCK7ACDuxBgHWK2sELBWAQIgeYy8roxBFAiVFDgMmRQLG47BWNgrXlNuwAKsug9krpR1l8puUDUsKwzyR+BG92asaKfFtiIxynJ7HlOmwhGgCxddeTsFCBU4pRzW89kqnZDYXeVS9RQyAVohq/X0Neg2AEEAfxg9acc9k9oFpllgRX05K9kwzIwAgAUoCdvo9qsde9VBgFHsqIBQYjIWkmdKsEsM/hQIxwWVe1Qyas8tCoBMyTJSt4hJDcCN/KpgXQlcIV32OhNkk/VfYXzuwcGhHRx1eB31lVyf2f9ebhyv8aL29D0kORp7Ciald4E8WYA1/dHnNEYC0+ngu1gu2+rGml04f97OnT9nq40G6/ngwUP78+efi7HE847ru0u3ZMHK14u6Mda6VLJavUqAiPFHwyRWxh2GucmCOFcxsSsVsbE4DoZJGpOS3tKpmoyts8lwUeZDog0optjBZk053Ih9c8T12gDcyhlbtK3tTV6PmySeUgllkGvwgOEJ169fs/fevWEfffyhffrpJzRgUhoipSLCZWuIM69X2M7v//Ln9m6GYc339s+sHrLgNDpo9LNpTGuwfyOGTfH2nTfPLfd9JswjJowJF8q1lkiFPI5hfVEx+vnQ0ihtu0UAa3KJWeA0vOGWaJgxwOpSjuem0l6izPNPmbXIG948GL7W8FOQ/JXv4ZhYrCw0xnt72IRp+JRXgHV+zz7bd0S++39rjsoHWJO39/Op1wIP07S9prGCjrzFRkFu8jpIAOsChZgqfY0JZfH2yzXJjF72FADTU3XwIk22wI2yPoQLnDa8zT5xIh9vsEUZ8YRZPaW2x4J+H3LYiD1kKhJAB91AC9JI3SHAqcW99rnRBYqfyi5mFKeXNWbKXoeL107Xdnb37Ytb9+ze/R3rHB7ZAEAOcuBCz+rVFVtbbdhKecUeP35sN7/+WvLcZtNTzSiXpgDRgKANDCNjWVcqZGQUm9qxFlxEYXq0AoZqYNVqmblbGRPXgSkSWFIYN5VtfW2NsWzoFxoxFYq2feas1WoN1lGyVUgK5S7aZawqjJ9admlrxX705mt24eyW4jUpU4UxVJ9lJktIFkz3xOJZKT2Qd9JTzjh7RZDIPJVFq1WrzDvJ+FeyCXBjVYBnGC1FvlccA/koJ/VBXwZPAFouaw0mTEAFLqoRy6gdiogJi5hZtDGupTymaBMHLtrdEHBzYyjFcAZoELBI8k1GWhjGEktmG8wgpbyM7RRglSmT+PxIhQKoQqbc2TUBZXyPNDcw1QI4B4BV/tQuUhHRuVZAkY6/lEK7i3WSfzWyC4nPJSPtrCFoG7KJ/jf+5d/oVG7YCLgSJDugYd5VjL0eLLH0tHLjJDYLyL4i1laGSrSA9hywyAe6u3dIsyXUV8+d+hL9zDHMTQGPT03ixiMeWHVDH8iASSAdoF8sdvrSwHEArBF/i/HXWGsoF+uFC5QF4/4wXvrt737P8UoJOyWynn+XwFn37g/A8Ev6W63KLAlSdqoMuMnQp3wf8m0Afz6vyIns0vpgw2nKVCxYtYbnGGwtno2SYmc7XT4vAO9UWSBtFc2fBJQ5dsAEe2ws2oCMc29gZ85CHbFCNQVlwGVscMl8KZj99fUN+/u//zvb29u1P/7xY6b1OTo6Zh0kby5adUXKB4zF9z94396ZxLBmc7dOnaunzCwTAGv2yGQdMQJYEwCXU7K72LyWTvzDG5L6fAhT+qGT1xMZEDQGWNMTE1yZxUxD6C8YVt2dx/sNQwacXZTPB6y60TQ8O61+kyAdP8v0zbcPHOSiYzLDZ6iTMr2v65wGYI2bpf3goDVZc6TFeQVY8z3Zz2jpnO/m36aj5gPWb6ApF7hlLsA6Cib8pNFHO8GqI6/KWXtbw1PEpJ6fldR7+kiZGcM6WqBF32mnOUAnvB9PM341fc0uighnDyLljBtpiGRczB+AQxLgRYs2o/2xuD5otbnI44Ivk/NQgNWdfR20RvweFusBSMXAOpB1ZieATjiyCrCKjcECEfFs9x7u2ue37tjDR4+sDzkwZJ0ArEXEr1ZtY2OdLOujh4/skz/9yR49fGjHx0oXk0gyfTwEK0YHzzLcgntcnDabSGUySOTAcBFeW6txkStXURynPKyQI4JdxX3hTgygg7Qx9UbDF8SSJUqSLFOlfk8uwp12086uleyv3vmuXbt0gawh2FfJNOWu23V5KfO6ep5YLNRxXyzeybbBsdZjJRE/yTyt5QoBK6SIIQdGPlp8xxQdZLbEJCm7rQAtzJnK5ZBvK72KYjDFOCq3aMTAyfhIiy0At2AfxYIqho85a9wEB2BQZlGJ6y7jKvvOYrpclXGCiiflGHGDJQFmOfFizEFCS+BJCbcAbK+H/kFeU5fURv5UB3lgjbv+veSvuicBo8uRaU5ESbI2OJjyhU674WgspElA4myh62kZLx2INFjUkC+TIeVzGLlZUXaBZboBA2CTVQWIUnodbQ64IZYzs5A0h8vx4f6RHRy1rRtxiehbdwVWGhqpFFgPZy1jIyik3pJ/AzADJCoHLJnXjHIiXgeKicVGzgoBOFhRpLS5dOminT93jhsl9x88sP/9r//GJgnQHAw6VQIYM2BIuycCqSVtbkHNAMDKfoYawUEr0kiVAFSxseKO1nzHcPNB/Q61RBguQS2BcqJN8c7ABhMVBcjrCodll12jTkyLA6dipJmqwBBNKaNQPqaigsLC+wzlhnESnIYhQVYc7Ir9l//yN7a5sW737t61P33yR4YiHB01rUiWFc9i2er1Bsv/05//jIA1fobe4pMRW2YJP/ISn8S2JheWtFvvY99KHAFFiax4NEVOALkknMMvOn/KmTBrTNoQjzRNqtrY0iCD9oY3ZzPz4chJQ4B1qHXTNksAugNmANYsWM2CpeR6k5BnAqumT6qjXTlr+k2WJ8uA1mmIeaH102kszuavQKcXaXxgnQpoHWmbmO9H47dfAdZ8g2Wpxz/fpV+uo+YD1uyr5jnVfcneGz0teZFNe6Nl0oawZmMnzCrIIijFYRf/yVe5qfPrtC44jffi03RvvmotdIfJl3y6G00EqqOlynuLPDPlgv0SgDUW88nusI+cZGJgPKQb5SS5VsO9NgWsISmmzLUkgJSwdUmKixM7OG7anQeP7Iubd+xgb9/67bYbLnWsulKwtdU62U7kRd19smv//u//TsCKRSOkwXD3xHUh69OjJHYJjCwWwljYktXs63OAI6S/AJBtNKqSBJsAqOS9MmlZW12zs2e2bXNzi5JLxS2KhZQcuW3N5hFdgAFImYIFYLTdss3Vqv3lW6/Z61fOW7kkNjKAGYAXY/A8XyjMdwA6UidjxYrC3ImsGgCim/6g25l2g78rAqg4zhehkAfDmViPuyArBaPM/QowADdhbRawrcheurESQGakIvJ2irQ1IeGWgFaDT4C6rPyllHeGu7QDqZCfev7SiGVVvCAYRUmMcX8YMDFlCVhRj/OkbLoDNpowWaw2JdgAfZLJEsA64CXoDWaVMaQCjEoh4+ZIDoy1sSIHZIwYAWaoCaQiEGsL+bRko4qxdQY1m7oJ9wA7jnbwVDXAw5T7kgkGQBRY5e/Q855xRqZhFeonULu7e2THLeQqxSaD0uywbFw/gl2FhFzxnLgmGVi5niXyZgJ0LxPNrRhTrHhhsc3+YCMnMeK+nRXFewAL/u0zW/batWt2+dJFqhXu37tvv/nNb1w2LcDCFDWIAWWeY0h3AQ77BH64JjE1i+RGT9hEcKMtKCRwHDcNSg7IHYSTeYY0f6XMNkHZwPTCkRs/TPdzcGzN47bVaitWLAjEBmjGMWSjS3IVhrIBwDc2XKjAIFjG+FXfAmTjmcL9Nrc27YfvvWsXLpxnOT7786f2u9//3u7du69NGCg5CkWrVquM0/3ZL34+BFijm/O+zidOTrOA60Kz2fjB2Y3dkMQvdskUsGbxg8BjANYR88PMgUm7ZMZg9v5DeDKLmcYa1O8x9mxNr83YJUYAUPrnOFgbWxuNguNpmwfZ4vgYJxM8bYB8o4A1z6idtwCZ3P5DgHV002DqJsLItdg2fqXY0IuQjswmzSvAmu+JztPb+a70kh+VD7ByZfL8WmKJW83FBdkHcdpD+UwAa6Yy/p8OX2e250KAdfyd/kL31bzCze7+JQaH3zAXWJ1XuLzfR5/MHZjDF6Qk2NNNhIST7o6ZnKtatQvgRM5JkaoOSN3sJM1HCYCkFBMBWGP3HeAEcs29w6bdur9jX926Y82DIxu0YaTTsbJ1rVGV+dHa6ioZELgD/8evf2079x+QEWIMJBbM4Yw6kOkSzVo8nlBmSGJsVPyB5IndrpiVVZknaWGLONguAQvYlTPb27ZaR67WWsLk9gYDpt1otZpkUwFYmQMSKTYAejstq5TM3nnjqr35ncu2sVqTJNbZPbB1YpkkVwUmilQd/KwLWTZi95TPlGDE25vxp2RN4RRbsUqpTPYrUoco7UkIUD2kkeyX5K2MFWQ6F3fBdSdc0FSSnEo2DGdfQS7XuPKeiiVk7kw65jrDCtMmZ/0Sp1KCSTFRQKaSEIuJ5Y9vXkC/10V/A/wWBdgAmJRLFW3DAFGBNshKI9+qLpLGjDIl0MB6SQypZMW8jsuKdbziOEPaHrlzma7GxzHjL4ti2jhmksWjxohymorF4d/sW/Uvc70OArA6OCRgRfEFSmnK5MwxUwaBWU0MooxqgP3DlnVQmWBjHbyI+dXmDMGq9wHGOxk3GlyBjUcaHEjdJbsN12QyrF7mYOL0VEgWrA0A5FAt2drGGt1yr129yjjWe3fv2ccffuiM94DKgLT+SC0DyXqFmwDHzQ6fQTCkGpPpuMT4ws/xcZN5gSHPDbDMb5CHFfJ8Pocw3JL8+fy5s9ZoQI6PIX5CGXATbuKDgR03W+xngE4oJlBvjUWFCWCBi+9kvlRhHRCHvtqosw7I6UpW16XWl69esf/6t39Lp3C8Jz799FP7zW9/a3fv3pPbMTY14BTssa/v//IDe/e9d8fe0MvPGHlf9ssddxqANX2Pj7CpM8BWslzwRcYsvKZROfxDF/IUE2ss+JiZBaFGW2nSffNgxGT5lgHaQ2xuAFYWPmXD5/VSwjhn5+xvbPDkvfG0Fp9xfjDvy+Hd8RGR3SBwdUYwra8A67xR51NxvsNeHZUfsE56dT2j9sv7rPrtxzDBvF2iaWgwN2Bd5LWcbTd/wyZSnekVfQVYp42tBQeHX+a5gtVpM3Nmgp1WO8WwtpJFK04RO5caAUWqj4iPCxaWx7gEMMsmocXifIJazxMZsa7tbs+e7B/aV3ce2M3bd6xz1GT86qAHOXDfNhoV29xYs0ZjlUD06OjIfvfb39md23cIdDjC6YSLWL2uxzUKZEPWp3QVknrCyAULYfyAeYHjL9Pf1CqJ8QvTarQlM95Yl/HMan2N4NHXRQYpIxxcAVTx2+00reNparB47jaPrVw0e/uNK/b2dy/bJgCxL60AJlCedhc5JAVaBXYEpBgXG+65BA6QVsIQRnGaAbiYegYy3xLyQFa5oAe7Ggx25Ouk6y/zVEJ2KXml5JIet+oxx7guJaWUIAukso/cATZAMlOVcFNC8s5o+5Rd1UAjqPV0OZQbM4bVQYQzqJTWIjVRt+NSYiOABxuWOOgCKAPQeZkVF6v0P44w/doCh7g7TI0UG8rQ3dQ5l+A8TIfSjZiQt6QKAPUWgEoiXw42muljBJi0WEYcao9AmXlgHXgmdSd7K1BbLK7oGKGyJCUONyOcjQXoYu7VFsCTqz89dhxnAeuBGcQ1wEqHDFgbEjKCIiCnu26Z5WfqHOQHLqPfpSBQbLozxs4q81q+kcCUtpWSnT1zxr77+ut8DqBq+PAPf+AmAq6LTRts8MTmFCXpcIcullyC64oKgMCy4ktD9s3NBWw0gQUtrxC0clMDjDDTPkmFoPfECWNq8Q5gXHm9wXZHftRWs8V6AOQfHhxxDMDVOBy0xap6cLXL39FWXY9nplrBDcI0ZjRGz58/b//wD3/P+u/uPrEP//ChffTxx7a3u6e8zUyphBhZSfB/8RSANQ9QOu3VzqkA1myhZm2O+ndDh0wArNl2mLqvPw1pLpjIbuJlMmbNUbXRvuHf2cJlGNYUjC+6RgvgkJZKnhA+a4y03+JjYVbnTLraIuucSXWdcn62HssCVnbAyPUT0KrvFCpRsH/8x/9zkYos3qwvyRmvGilnR74MgDUgoXb5MhWfNQpG38ZDD++kV/VyL8C0NCOFGXsBDn+ftxo5u/n5HbbkkzcWTzO1xIvd4BsFqlGH7FyVzKiTKwiwsNts8ssQfqZAROcQoPoEQTOlONrjW9PJZISZhZutA18tQiWXhOzx4ZM9+/LOfbtz5571Wy07ASPW71itfGJb6w3b2lyXK6+ZHR4e2Id/+IjyRLJt7hZKdpQLaMWK4m8aJnmcF47DArtH91GAXBkpYcENSR/MU5DyAuchjhUL9zPbZ+zCufNcUFNYywW1S4FbLaXA6eFXaXUIcKgHHVjhpG/fubpl737/ml06uy1DmohhPBEwo+ESGdZMyhePG1bqG6UtkUOq5IvMdxvgyfOg4jvKMd0hGK1L4AFWG93lbBNYQ2wqiGkUcBNAVXwhz8MC3w2UAlgJlqH6bvCkEpC1I7OXHU4BfBkLqHQiGjM6JwBngLGIgQw2NhhRyHj5/JDxRYxpWKHoPUvn22Tx4vGuzM86MERr4nzsU6QMqQZ/MJIoBwB8wNmInQxOR/GmLpuNFDgA6SIK01e9p0HB/fCjjQfF4/I5Agsb5Swg1y9qpVjgiGPleS47xhg9PGxbiyRpmuYHx9JEC5tCfm3Iu3kUXZtjM0NOwgSNXTCwiBXWc4uyyPRJTKIYyFARqxfBdEJ1gHOwcQLpOWSxr11/LWEad3cPZETmKYrieQ4TK+xKYUwCDMY7A/dmDmHH6xjfOI8mSgNIkpGqRxJnpnwCEHZTLbCYZE5XVqwBpUUNrOiJNY+hbugw9/BJ4YT5k9H/uK82gvSca6zqc6oHTgpWYs5XbaZBcaB8zXpn4VyYssH1980ffN92Hjyw3/3u9/b1zVu8L2LqUVdsOKG8eKZ+9atfLM2wfhOAdXQGWEwWvPg8GGMkmZZGwlanLYmS6WvuempUbj87S9wFAAAgAElEQVR1EvcZa/z77J5udqrM3noWYE2umGVZZxQju+4YDxZwsJpZVI624ewaZr993oCVb77x4mU+eqrUQ8kgGu6Z5DlyWfB//+//uNhAzd+gL9WRrxopZ3eOA9ZZK+rn1KzL3mYUU+a9zhgWHdm+y9mWi7+e/YwJjOvCgHUOEDqVKuS9SN52T6o/esKyW3/DBXwhwGrMGzn3OyIPq+SLikUNQBp0TCx8xZhlnIFHZcM+rhLGjxJXNwNywNrtDezwuGUPHu/a5zfv2M79HaazEejrWKNatDOba7a5uWGVlQoX2/t7e/anP35CtodxoGRjkLJGrIxyrGIBbwSiYqDgGuqAtat4Vy6k/TMsiBEbV6sLsII5adQbdv7secaxMs0KmB+yrzBZ6li742ZLlAN3dX/IqQkEiRLt2qUN+9Fbr9n1i+cYOxogcQCQyvhCGNBIsso41ojFxL0AsFEvGgSJOS2vQO4ImbCYKrCM/V6HaVACCBAEMF7VZdghg4WhE3OVgvlUDCP6WHJtZ6FcMky3WH8stFntXtmM8fSUN868AgRkyyPJL2IHFZsq2SoAnLtKO3hQTKmWaXL2DVMiB/C4PhG0ALZSkKQxssK/il+LuEzmwAVgDRaWDK6XB3Xke8o3XDyNj4ClwHpW2CiwK/lsLCZ5pLPhBDhw+YWR1gBOxrq2FAhylAYzHHWUiRUk8J0EaDN3bJJaaGCdXteOj9t22ASoFOgUwah4QZppURoe+UydbCBjnTo90xQLUtqOXJHlBi1mOgWsau/Y0GE3GwySViRzRbwrYov72NCp2PVr1+3atWv21Vdf2pdf3uQGjfrd46Azaa0w9sC0lity38V9JMmXa2+lorjUdqtFEDqAtJbMf+oMzWeaeVsLTC+FuqNOUBLgHNwXzzucipGuCvVinDUxvsAkjJYUL42NmIJtbW5YtVqzJ3t7lBaHvDsk92iDANmIr339teuMY7175479/sOP7OHDxwTw9SoclfWeYN7aYtF++cv3X37AOoQqs+hjZLN+HA2PTo5Df08Ch2MA9jkA1hFh88QVxyTAyk2fODonWNXbZrhSWdCasKtx5RHH58U2Ob4JwDq6+BhO2jsRsE7BuUMdEZt/o7HCmtEz0RsF+6dXgDXXqnnBJXOua76UB00GrBp44z9TmvW0wdIyvbdAcaNeyStk6NycyGKp0TCjYrE4TYSL6Q2WaY6lindaJy1RYF+O5yjB/Iu/MEA1O9ByDiuk/thFXFks3ZNcvlmHsPRi2UlTcl9n/zKqHboBu6RRrqGSCWK+QQzcwVHT7j58bF/cvG2PHjwiu2qMwevaaq1k25vrtrkBwLpCKe7u7q59/uc/E7CCXQGAZE5WOIR6Tkymx6C8y/M4It4PBk3M15q62YLBQSwr2BS4/0LqR+atWLKN9Q3b2tyyUsHTo/T7LgUGqyM3YOZeBUjCL2Ji2wAjAKwCaRfPrdpfvP26fe/aBSsVlRYFP8pdWpQZkLu4imlVTCJjc90oKHF4Zayi0t6AvSLoxkIJbZUAythAcNMgB3uMnXRGkRsNbiREPOiAXtdTX6XMmzRyYnWDKUU5tLSjZRDNtPCXYidVRwAhue9G3K7AEWI4M/G6AK2IHaa82HOYJmleNIiooCVIw/eZl727IAtUqu0opeb52QEvBjKY6WRdmUjuUrmo0utoISkAGHGpsRQSQOPn3JQQYMWGRSx2k5y2GYOuYDhxLoCVYsABRjW2lN4IjtMdO2oiZQvAutovK9Nlm5OlDJVDn4xosKtM8wMWnKy58qHKckvvLbl+SzrNcRvpjXxTA4cFU0/Q66mC8PnFi5fsb/76rxm3/etf/5bmZ3pReGyyM8x8D/j/AFghz2UcKk3DZM6E6+Gzo8MjlhWAGGNaY9Nl8djIwbNZKtrm1rqkt2VtgmiDQuMFsaQArDTsChbeASufJ1cG1Bo1u3LlotUbq/bl1zetVqkoDXMBABqye8iY5QSNex03j+3SxYv21ltv2u1bt+xPf/rUDg6O6DiMd5EAMeLltWHz/vs/t3ffS12CR+f5WZPLYuAjxzS15CGjACq5zCje4d9LAtYJc1H28hP/+5TB6kjpR1pr9oJyJmDNCVb5TpszJw+xrzmbOkqeba7Y2NOjmnMhMIkdnTqmTu+aSbnn9feI4VJatBTy4xL/9E//ff6Cbcln5WU67VUj5ezN6YAVFxh9EF5QwDrteZ2PD9lKeqHElJX34c/ZwDMPmzAL5YhvPY07n9o1Rqsweyaaett8gHX2Y/3CAdUlGjkAa7Ie8eGYjFEHRmPyrgy7SqLJl/3KGSlAA8YmZW0FKGGasntwZHd2HtmXt+7Y3qNdK0Dm2u9acdCzeg3AcY2GS5Dtdbpd29vdta++/MIePdyhUQpYGoBHyF4xHyfsKf4uFZLcjUwxQlCrBW/MeQA8YIHApMLECOwQnD/XV9etWql63KW7AiM1Tlv3BFNGV+BuR1JgBzeMv6UUtmdb6zX70duvMZa1yryvOE4LawAWgGcwq1E2uhS7e6tykYqZEpPjqWMoo5QEmClkPCVKAM2InZQslBHInjJE7BxBg1bqwhtuoCUXYGwm6CEiBE1krdqIEBjXD/pWMlrvcWd8yWgmqWHSXKwBgnFtGv+QsUY8qJhBgCvJhV1O62OKb0YH3pKxhrxVkJmMuMceEhQ5KGMZXfoNKXq8bJnChnXTWAigHvHDETtGZpQAKMAr6i6XWYJZ/17xqRFPiyYCiyjmVM9NmDNps0JSZoxNbDoI0KP82EyB422zrdhVK+J7be6kgNvjjBELynr2fBw400yDK5gtCaQCrLIcJBoF/lmGPgyTpEgI1pNA3OOW5UwtmTH7E47B29v23/7u75jq6V//v3+lWy7AJTZ3lHZIqYKY69fNsKBwABhkmiymTkJdwZzCVblobSgSHDACtKKcHOdwzOa/fatC/bCKjSRIelfYpupnvZxWEDPrY5Jjiqyqcs8q1lbjc3WtYa9/57qtrq3Znz75czLOAfixUQVGGO7dUhcU2DYXLpyz7333u3br1i379JPPCLAhl8b7AoAVMfHIMwtW9ufv/8xuvLsEYH1R0KqPmEnC2iG5cFLeecvcWMvEBsv45Jz3CjPxkz9k2Tlq1tQ38Z4xzw2TgPHKGL99pmr+iPv7ZWT9Ns10yZFlNo54UpmHYlhHGcVsGbLfjcThxjuIrT+vwZNC5D5wDrU+Wqv5151bRo4/v452pTM3SRlWHPbPrwDrrEdhqd7OdcGX9aDFYlijFeYPes3afvwsDPi0gGfStXMWL+nT7BslZ0dnbzt6u+H5z9+MOa8bjRaL1tyn5TlwUrucNj73eyQTwcjEMnlSyFN4n49myXhOuy75i7X4kVOejZAEkyEhExbGMAHy0tQ1wfDpUZNzKR1SuULXpILFK6V8TJvi5/qDifVmq921x3v7dvvBQ7t1974d7x1aAYvRbtts0CXIq9erVq8iVyrSZXS5aLxz+2t7uPOAeVjBroYUGDrbKItYrIJVwfCUle81FjXIv4oFNhflJydWr9VsfW3datWaraxU+S+MjADiJBGGZLfPfKvtDvK5Hrtbbd96nQ7lwLw22Cb+3eHivF4t27s/uGo/fOu6rTeqYiCZr1RsNBgkpjFxRpX36fXE4pG5U2yrMKaYUTgM43ulEHEH4UgTQ8AXJjjBfHpKG8RrOiictIwgMPJyJbv7yYJAgY4JmDPEf4LFS4E/4zbJcMuMSblOPcWRg2+BQAEIxmyaJflotZEgCWc6k8Z/ayUpAO35PMN4lqA3crYq5lQmQGDK4fYbjL6DvQCskd7G5dV00SX41BKUKW7ILIsd5LOQjN2MnDlidBOnbG/3AODBCMJJWQltBZSZc1Ux0QCPrXbP2s2OdZl6qWTG+FoHndlnh8rYiG2lbpkxsQE0CHJpeKW2kgGJ2kCmS2ofMPqI1RZg1V4ENg8SgzTc0x2/Ue2t7W37m7/6KwLQ//j1fzCGHAARaWDww80gjEuPCcVncOOFhJdA0tMMMR+sA2s8U9xMoOO1NmHwIIUsH2NFAFHAXu7LHhvvao3oX40ZtS3+h3hWXD9i8Wv1qr3+nWu2feaMffLJn8kus01oWlbh/XFzyJDDfAmxu2+88T17tLNjf2QYwiMy9QCp+AEoZg+Vivb+B+/bjRs3Uil99iGbtk6YNZEv/laff0Z2oT/l6Jg7+e+UtYxvdc2/XxxBRUDyx9B5eZZpuQFrjhLNWp7N3DvIfpkXsM4pz1RGO0c9Fj5k3rp0qE7TeiX7+TBQzFee0XNG7xOpkjLHTZT+TrubKhFVeQVYF++VfGf8Jz1qOcCqiWnuT5434Siey3HZiWrlbGHyXCOOT17i09HOpPfk5Fe/Ph290sTiTNv5Sy6cnjXpv+a2/awDlnnP5b1hdq0b4GnCuYt00fDp6ZkvA6M62jSRhzWARcSpKjWJs5cuE05Y1uzfNDjSiBUzJNAqtWkYrqANlb7kuNW2h7v7duf+jt29v0OHYKCzfq9tg16XMlqwGRU40yKmzvOuPty5b492HtAxGO68ZCZ7Axt0xR5y4cv4yb6tILciHEhDruxuwe1WR2zmYGCrq3U7s7VNk6VavaG4Tpc2io2C/BeMFKTAbaWz6UKGDAks2FSAbMhJkZ+xr187sUq5aD94/YL98M1rdnZrVSPS05CgPQM4SP4rdohsKsAUgDLLV2CEZUh5lZ9SeUhDJpnmVOVVPZUM2lxuwOoPZ908ZnLoGXBgqp7J5Msdes9m8i7C8ZaAwfvVU8WEozCYZAJWZ3klC/Z4UGfGUKqegwuOB6Tr4XXdBCqz8RFgmRsizrAmjq4uTtbfYjGDKUaeTAEilzn7gBdkTtPVCJAG+y5QJBCoFtE99St2NZhmtWJIn7VJo/JTquzpbEK2LDDomyd+PTCO7U7P2i3knO0xjyzMtejP7bJn1WmUWcBncr8mC+rxn6iWztcPQRnyoTLNTcScisEEYFXO4QCCcp2WHNgpahpzFe3ixQv27o0bNBr7w4cfUpIPJhTHol0ijQzaHOAQp4M1BeBE3wOUa1xrIwb1xhgHUAQTiusghhwAF8+zHLSVhxXuwtiwgns32gjlwUYUGFzOedotSgAvNrYAWHENbwQrlIt2/bXLfM5v3bnDeqOvcF8AVpQTPxFiALB29uxZe/utN/mcf/zRH+2rr75mXWDQBlZVigCEGvTsg199YO/NSmsTE3mOTdS8093Cx506YM1WZgbci4SjMzZ1py7XZkzWXL4lG0wTLH6jgTJM3NKANdvYI/VQpMKMyk3pqOcKWBUKn/54d03NBTuxOye13iL1ng9Y5cWQjoZ0hM1ftcWW4ivAutibYX7LLna9l/bo5QGrJqiZP3kA66QLTLts3ucyC4LnjQR/2fqsOhw07mWbBViTRcnIeyhbrXlFmNyGQ8hPc37m/1+YATnj/SkzkdGZZXzY5Gmfsa6futGQ52ovQOtNeTaU1gYyPZcyurESWTFO+tmR6tPKEGDVolqgxyWjzrLq77ix8mPKcGnPbt9/YDsPHlmv2WIeEhgJgaWEcZFkp5rE2J+Dvu3vPUkkwUxv4gYs7RbS4YhdU5zmiVXqFTI9ISulAUxX6W0iphWL5EsXL9jVK1doyhJ4RLGkivdrkclt0cEUi3YAV4JVUXqMYZVBkktWaWB0Yt+7dtb+4s3rdvHsBhnJkKGGdJYMK8GcGG3lHpX8V86zkFN6ztRgEkMyyVypAihgihJJr1cgGD2COTC3DuYiNjLRrEbHjkmAFXfK452p1NpMjF6SAsWZVcVWimEleCSiVb7eiGEUU+n5S2nj6qZAkfImYW8F+gQY3fE3XHrdoTYAkOIaZd0brFkSZ+vxqyE3DgAqUKpUO0nMK8e70tOkJkYCJmgibeA4uCXT5+DONwW8AN5nkvr6dgHrGe0VzsiQgyOFT4cADbmBsdEh1q/AFERlpsKN2GeCeebIFWAGq6147RMHo4oBJbMK0ys3RcOmDSTzoFKZzxabBQSsLeVC5Qs+NpcEDjkumYpH5mWXL12gay7K8rvf/55sI0yNNPxl6CQBtdFUKWJhYWYGUCrZMzaX3B2bKahg/IXnBKAUTt01bkyBuVSMeM8ajZoD1xV3DlZdxbyu8OUQ8dnI04zrQ7KPfMhoT6g48BzVVqt25coFts+T3T2egzADlDN+qYCgdFlxrHhvvPP2WwwR+OPHf7TPP/+S46tel/EZ+hPgGgZU73+QcQnO4LgEEIwC1hxLmFOfKU4VsM4q3fA8GMqM0TOyS6WpV5u1HnOgKNVG5ier0hj6Lt10m3S/GZA7PXwEo0+SUOftt28MsI6OzynrRzZ9dFLyx2jt8i6Mcw747Fw/srkzT0I9WrJXDGu+kfgtWbXmq8yzPOqFBKxR4dFeXOS5nHaNic/68BtweEcpx+swdsr82pP3PPXWyfVC1uplvNszYMVXOM9yaOS79qw+GnrRjsxnE+qXbekhw4NgYoYukR0M8x73/K2er9LP7igA1r1j5WFN4jzDk8arnNY8K/OSGYwAUSobpuESnT0VPxmpI7CGACuxe3hs9x7t2p37D+zJw0d20hEz1wMYTOI9JTONxTAiA1utY9vdfWxHR8di5QrGRWOz2SJLKeMinYMFOtgYLErDjZYyTCxkO30rrxSZv/TKlSt27uw5WylXhlg8MDFwBO6CtWkr32q3A7MlgFWwqTJbQt1o/AIGFTJTuvD27bWr2wSs1y6coYMpc23wxw19IMV0ySy+AvOkOE60UerEGvlkla5FS0Ac22k3eb+IvxUA9M2B+Jc5I5HsRRsPEWOoNpU8GYvvkNIGw87rJP3mW1aZOOYAYASpkXMVCCsYV0peHdDQTTfAuEtYXcKMuOFgxSNuMwCi2Dsx02CaYUKFH/YlTZI0ImODBPUhG+8mTxx3CUDWsxhya/CxIU8FoylQywBjd9VVbKrko8LfsTimoRGlukjFItfekED3TyTllkQ+XfNhA4apajyWtdcDOANgVXqjTqvjQKhMZYA2HIpUDQg0u1Qf8dkoj3yREhk1pMSp8kFmSPhexkyKmw5GlCZPHbgSNzluGWfKvL+K6UQzwKUan4Hh3NhYtbff+r5du3rVPvroI/vqy6/t6LidEEsxZvAsAmTinvgM/zZWG6zz4dER8xdH3DU2UTAGATSxaaTNDW02SZKtuhFA4rtwqEZfcdwqfRPKivQ4q42GUtd4Dl08u81Wh2D5zJlNO3v2jO08fGh7+4fWqAFIp4CVG5z+zpBkW6EMeC/gel98+ZXt7OxYtVKhJBjPLPuAr8GB/exnP7cb774bj3YyRQ4B1swcnV3/P9cZYo66Kr8keNY8NAmwxroire3CgHVSQyVhBpnyzADmo/4LY9P6nOl8dH21DLOaLg/nrR1Od66ftYSd1hez8WquHhypRI46J5cdWdxq2pz9kynSP//zK9OlPCMoR4/kuczLf8zTAdZ4AU5pp+iFeQN8WjM/7flziudr1rEncGRTKT1sUjnHdqA8fHBKnfJPjHOG8Jg5wTc85Of1VaZ4s3Y1J24PDI2f0cE0q96LgNoX41lnHtbjps8JMp0Rw8mVY1LIaKeQYwVgCLAkcDrMsHJB6sACC8LjVsce7R7Y7Z1HdvfBju0/2bMCgCCkt20wrV3mMiWbR/YMC9iCJIPdDuXAiGFV/GqPbBFNXKzARSuvA8BXDqlhuJAKNIGJaR13WKsLF8/ZlcuXrV5reLkF3nA9gFWYO4F5Qb5V3AcsKxhgSoLBJIbRDxa5yFeDmEA82YOuXdiu24/evGo/eO0yF/4ETwQIADoeN+mxk5HqRvF+iqcjkKKUWCZMEU8ZrBaANMBsaFbBVjE3asiaHWAS4PnmSxhESWqrOEe0LRhimhL5IlCASXK3MCESiC3QPVkgUysEMpVJglKx4WJ1wxhJbLQMljxnqR8P6WjWxVeMqa6JQwKkS0rqaYkol01fsoyndfYxLVcghGB1U9dfyK0jT2sYJGWBOuNLPc5VmxAhK9ZbNNpG+W4RYynwBSBLNpkstOTJ/Nxlx8E6k1HtIQ4SsdEdAlbmWiWoLDtIMytBqkrjJAfm7oCN9E+laoX3TcE5YkBTxrW0UnZDYTCGKrPS1UjCG7JqSIMVgyoZP/IRwzk74kVRZgDcK5fP2ztvv22ff/Y5ARzAYCFJV6Q4VvQDUr8A9CL2lJL+apV1Y47Zo2NrtjtKqVQwq1Xl0KuJDhsSMqCiORny6fa6ttpY1cYUWc8qQTDYVwBumY8VDOEM1RWxro16jfUQYG3xGADts+fO2qd//swe7Dy0ehWbWJK14xywrQD4eJ4Qlwt29fjo2Da3NnnvB/cVggC2FefxOcQYZRotsw8++OXstDaZ6WB0Hg6p5jc8i/rTpGd3fgxrnjlLNeL1CJSziEMz8fCMOmGFkm2UsYbzq+eV446khhmrQY4F0thyMu+9JzTXc2dYZ3TZ6NibudJJDn7WgDXPGJt+zCvAmq/9XoT3Tr6SfsNHvdCA9WnbZt4oyLy8p2HqeThsVhGHdsYWrsu8wg+TsNmF48K3Oo0TRie10Wtm36tDMRLBO2dOmLnBMenLSW21CLA9jQY4nWvIJfhYiwyvAmNRvYranY7cl5KGRnxg6jLrDB9DB8Wwynwp2B84iiL/att2nuzbnZ2Hdu/Bjh3t7YJSVIqaTssKJwCTMDVJjX1QLgAELnwPj2RahFymHch0lWoGKyAsKNvNlrWaLTJVjbVVLnIhB6TpEdkUs/3dYy6cv/Pd63Z2+yxj7lgP3JmmNAKnMFoSI6W/EcsagJVAomAEyGIHxa5GHOrZrZq994PL9s53rlitCtmuMzmeI1SER7jOel5PyiZV1jC+Qt0VPynGEotrGhcxPhSZgOD4KlaKLsLlFbHaLqklY0kQrVVZCh61OCXbGjSiM+zZMaAYWoHNGPGQnYb0PlxzyeC6Q64AN2JV3fnXhylKEMAVGxAlstqp1JasKlhKN50KF2GxuM50CjZK/upjDZdXFTx2VxUWsCBwjpQ0AMwCgWozZ1e9whz67pArMKgxHaxfxGO7TtjjUuWoG3VDv6TL82DswMJDRYA8oRgjBev0EAOJeGrFcbLHsBlQWWGKJ94bwCpxOoYktkQFAseEl1/lAzAWk1rEpgXHgsAgGX+m2klN6bmpMBhw44b5gD1nLdoDcd90wC0p/RJiUDc21uz73/uu3b1z1+7ee6CNEm50KEaZbUXWU5tcSP/SWKszRhTlx7OKZ7fV7oi5hbR3BTGrg0RCjGcazzKOLZXEhhPcIv9qucwxDdCIscc8rJD2Vlbs6BjPps5ZW20QtOJctC2Ov3r1qp05s22fff6F3bt/nxtfilsGYIUkOd2oiThkPOsbGxt8nzx6/MQODg7oSgwwi3YFaEYZ0M6/eP/9lGHNvI6T2WHSlDDBiyjHzJuAvDzHLjoznA7DOnxX3+LJPP18wCYA1gmlHV0EDc31vnU6DzRmJMIz22wGYE26L2sCNO++cxr/2w9YFx1dcfyzGLnjZXkFWPP1z/PpjXxleaGPejkBq7/1po2CoYlrvuR3FmidiNOmvHQXG5SLHc1BFqBmaMRlS7/ENfOO3tFLZ9t45oQ37wYz0evIydN66hnWe17xF/w+zcMa7GpmSk2YVifzXB4ZEkkAyWBWYyzQdAmAhGYzYl3x0+n2be+wafcfPbHb9x/aw4cPrXV4YCeQ3nZaBKwlgykK0mbIXIgLdwcSiFXd3d2jBBgLxg4Yqm6XMWtYwJNd6ShtBxbLyMGo9BuKpVQoLJxEu3bu3Bm7evmy1ZxdpSkM81QiNq3jhkuIvYM0WOls6AwcOUc9zhemS6FvCDCI8m6sle2dNy7YD9+4bo3aisA/F+ECSfrVYp9spCmVDXLUSg6rOrHMDiTFroZzcIBYl+W62y03C0rlxMSIjC7AjUuA5boasZDh3pvm0hUYinyfw54iUWbXbKbl9004AdbUWRgyXsing5kUjnQjL5oMOZBzwCQDKqVcCUMdppTxNC/KJxjPZkYCnQBOl+NGqiHKr0V+pyDPN1+c5ZXEWO/jREGQ2ZeLsRtGU8KPfo73jVxNtOmQpucRgAZYZEoXz6/b6yFeGfHUcOyVQVVppaIxjnBTNxmjaiF2jBxtxt9JOwaK910J9r1LcmWOpU0SjrngpYOp9Wei3e5RritWFTlPS2RZca7yBfetWluxt998g8qDm7fu8F98r7Q2UkNETK3iQxVrWl4pi7V1kCfjMPSxpNSxKYB/ESqA6+IZBENLCbOPFQBWlS01hsI9wEgfHTft8Khp9VrVGohbX4lNEKS0WbMrVy4TuH755Ve2t7+fGmP1EBZQtirMocj+a2MGIBj3bTTqVq1W+L5BDmg8P0yDU0FMLQDzgMD1F+//wm68965aNzNtzHv7a3NE43LesfE6T0f+5Bf8DNyVe0aYxbAuUtZoDtWNLz8vwxKANU5PLvMNAtbcLTn9wOcNWOcVed52fDKu8g7UmTc8lYvMvMMrwDqvxxd77+S72kt81P/6X/9v5hnJAw5yDvJcYHFkZpnYzjnvt2QfzYer4wMqTytFcZYv/ZJnTjgt/WjGNbNfnWYFR4Hr2LUnIdtsZ6bfP90iYNaAXLKtlxxzs05TWpuWSxs9NI4sgNphWNal+LxksUUmNo2dxOf4G4vUYFeDEYMr6uP9Q7u788TuPnhoT548sc7xgfVaTet3mlYYdKxUGNBlV4tWB7zu2ArJ4JMnWEDuUbZHgxaYKHk+1NhQB5DFgr1Wq1qZaSs87YXHcVZWanb50kXmXJVpUYGsHq5D1gtmOM6oArCSXe0BGOM7SZEl9cQi10EUZak+Wk5ObLVetLe+d95+9IPXbK0KNrFoZcaMpk7GYfSiqFsBxS4cg/uSRIZ0V0BVbKV8sMRagZ2TfFssXziwBvxCXtDySsUBo2SfCmeVwYzkt9iuVrEAACAASURBVKJ7gm1UOYYBbTCw6EeW2Y2Log0CePDNGo8OgbJk2MmC28sfMZk4FlLfkAoPsb/sTIAu5U8ldosFPlnFdEQL+Gu8Ku7VZcXij5PY5NhkARMpZtfPyzBeJ1n7zJDGu+O1ngX1dxhDudeXZNdxr3huPJYVzPyJYeME8lkAVakNaJPkuVspPaY8OPNe0E6N9gdiwY+6J7GsSgdDrtwHv8aHWWlFrK3KrPjZLGSg43HBuHlzDGOxnsyy4pkNAE8ms1q2H737tm1ubtqf//y53b/3QGCbKZg8NhvSbJflR1orgL9avc74TzGyfSoSmsctMq/h0EsGtgW1BBhnSW1RcrChzOOMseSPGTfCygKreMcAsOIXDr6QJOMctuEJTKCqtrW1xWs8erTL61J2zTzHYqqDoUZZKD8uFGms1lhFuat2eHhoezBrGpwoXU+5xE0lKAHA7P7qgw/s3R++lwGswzPGpCnOu/UZvMmnXTJKMX+S5bs6VLxTLpd35po8d+Y9228+1oA5wao6N6kBH9vRn2yzjBbLj08cdp+SVc3eOgDrpHXgiwhmh7og53Ju8tDJ0fc4ZP4wnfnsvAKs+V4tOXoj34Ve9qOGAWt2Kl205nmafJnRn+e6i5Y1WbbNfB6Hgd4wcFr2jtPe09Pf4Kd1p8x1nnv8a3a6nNyOw/PVpD5fZuwMT03Db99nOa6W7zOaLsGpN5rMU4gopjB9PmMxIybNpaQEE5IABxCJmFMypDBgIqtojGF7tHtod3Ye2b0Hj+xgb896zWNrNw/tpAd2tWeVMpiMCpkPMCqMwXMwB8MkAFbEle3v75NhBcgE0yGXVMmCm8dNLkSxwMRCVPGZEqPVanWmsdna2GQqD0ouKbGFxFhGSwCmYm4FVAFYscAlAMPfDmoj/QmuQcMYmMR4jtdqxez718/aX7x13bbXwPT6AtzZQgImxmaCSQVwkdEOqiGpqJtIOTgKWW4AMKbCgRwTdj5FLcJRh0h/E3lflbM14luLAjGJC7SY1wCocnxNfyj3TXKUauwyItbT0ghg+jlu6pLEg1J6mWGRk/hYyT3xw/b0lDRjoNdX9QD4AcAdfrkcPQXekgxLso7+IuOZyNi1AEriMnFjZweZCijI5KzsnWM74F5s4PBpEASF67ODXJpSu2zbHY7UgMGcQ7qOMhUcsNIhGH1lduLxpdowKGAQEpmr6mIw8cNngOZIbuwFwIrPIgbUAavqonMiPhRXkzFU+l0gfzQTJOaQ4h7BYZe+U5FHWcAP4xBM5D/8/X+1119/3X7zm9/axx//iXmRQ2IukA2pr+S1ilsvkKFEqhswnIw/7XQptz86alm1qhhX1A1lQFwsZMMcb0wPNRD4ZB5ZbX7hOUZZUB+m0xkMmCIL4JmbW3QeLhK4Et8OCgStOAfNQtbXWVqakXFsiynFdyU3oIJ8G+AcbPHe3p4d7B8kDsKoKx3E3dX7X/7lX+y9IcA6/T2cvP2nolgfOn6J0cNm4avZb/9TAKwZSWzeWSyCDpafmUYawuci/ZNjbn4awOrT3rKpa2bVOeTXk4558QDrcC/OztE7r6dzjJwsYM0/bIdu/AqwzusHfZ+jN/Jd6GU/SpLgvM0168U06xo5XmgzGzpv+RbpLZVpmRo9bW1GSzm5ds+iziN3nnKL0Y9Ps41GNwEW3/k9rdZ/Du27yHD0Y7OAVbGJWhCITUtHrGSlAgPZGD+letDnYdYUTI1Aq1xAj5pKZ3P3wSN78PCxNfcPrN9uWfP4wAqDtlXLZrWazFPIjhJQRi7SAXMlPn70xO7cuctFpNLMCLDGAhYGR61mm4tRLE7B7gTLWiqWbWtr286fO2fl0krCSgUTqDyQbcXTIj1GH/Lgthx8AVhpwCTAipi7E0/NgvrhM4ED/VZKA3vt0ob95duv2aWzm7RQwmIaDQqWBz8CwJJJgv5hDCak0x7rFyADoE6gzNPdUKopNhGAAoyhAA4+70mm6YtxmQIhXq8iqTAdZQVgxM052GaXuyuz524NxlMMrxg5MnMZYCS2VVeSSVNqOhSxnTGGeGSSqifYWsl/BbxdxppxAAXDym8zC1SB9jByykp6IaVGfdP8s6lEOWocTtjpaigANBhdld7T+iTybbHK+lztxr+YBifckGUOpjyqfi9K0JWmSO7OLgXuyvlYfe7saMJ0R7qfYf4lngOpAVxW7ezjEJMEoA1XozCl9nyxLFqimohNIPUpgOT+0ZHhPYAfxo06MORztLJi//f/9T/sB9//vv3vf/s3+4//+LXtPoG8VuNIdYAzsACrnKfxLFetSuazrBQ3vR7diY+P2wSs2pAS243nGM8UBgOOo2sU01RJpkszJwecuC+NlZpt5miVhFljk6CVjKw2BSARxsZVrVp10FoxpNxhDmdXEuC9khiC9fsEr+fP4x1RpFETGFY9Lhq/6BnGkw8G9qtf/XKEYdWhud702cW5n5SdaXJdI/O+nzyvZUtzCvPYPAOjofKcBvzyWmXHbx6wqoGZlCY3wzrSiLnB8RLz7qRTTqPFTqkoPkO86IB1fNS/Aqz5RsCi75d8V30Jj1oMsC7aAKfwUs4/5SxYuHERyOiclb3gkhtMuco0e7CexlDOMC/ZEp1G90wq3uh1M8dMAsP5avh0PTB9ATHaRflKk6tj8x6UGXgErHDa9TZMAEbi/uqLMJyTzauakQMzDYovXgnaPIYuDIAArvaOju3ew8d258FDe/xo1zpHx9Zrt6zTOmLsaqNettVGjfFjBKyIXXNZJRauyLN4//59u337jh0eHBLYgR2i22qk4ijJ2RRAkM6nlYqtwOGzWLZapW7nzp239fUNT0sh0EOQx/yQ+ld5I5VfFQCWJkh9fC9JIwErjXYCYCktDeN5ueAv2EppYNfOr9pfvvOaXb1w3ooFxeWijQjmXT7KhW/kYMViGKyXmw5Jyqz4WwLFjHQYDOvgBPkgZfoUZkGJVNglxP0B6tQR010UQCDjis0AX1YnYNDlwnr9SUobuUMRiwrwOKCDs0oS68YAnDoexynVC+4dZfYzEik16+agPSFvyDg6A+zsIlk/B4nB6JFXjjjVjMxYuW5lvERGPQO8cS4/dxlBxFxGfJ3Mo5Kb8SjEP4u1dGMhDnBnKlnoIuNjU1ModwZOpNtidnEowFO342mVIFv2PosNIBzEOE2meREoDZmvYplPrABACKMjN7UCw0pH4NiA8OeTqZw8/QoGlDYC9AxHX2ODic8IzJV6Pbr4tiGtB7TOAGmUAc/Pf/u7v7UbN27Yb3/7O/vNr39ru7sCrCGpBUImG4rnnuOqyLRSSjdToMQfP4iXBdgk8PP4d9/F8PEWuYOV2xdtR8OlepVx6egTlBn1ax7jWn2r1BAvq42XeHawCYSNnFW8SzwnLABuvVazzc0N1hnPuWJ1e8y3DOdfjN+1tYZdwDNbKtm9e/fs8eMn2ozC+87TIynmfWAf/FIxrGTJh0TXk1/Eo4A0/p4604wok/LPKbNWEovONyOTa07QejoM63CNY2Mh1zS3KGCd0Bl5w7dylSfHQd9WwMopY0r90h6MRcesI2c10rSF3/DnrwBrjoGWd1Mt36Ve7qNOH7AugoJmQcRJL/nT6ovJr768pTmtUsR1nj1gPe0SL3i9McD6TbV09lU+bZwuuoBYsC0mHZ4FrIO+7TeVGiaN65P8MRbNAjGS1XKp7rF2ZFccaKQMY2q2FPGPWFg+3j+w2w8e2d37O7b3ZM+6xy0C1kGvaZDQrjdqXCwifgyAlQxMACc4lrbbduv2bbv51U3b39uXS3Ab6WfAigocFQoDO2E+RxJYZBZpwFRt2PbmGTKsTP9CyaDYHEl+ZRDE+FXPtwppIJgf/BvuwGReEccKIALjGLQH5YkSjWhRe2LlQt+uX9qw/+PG63b1wlkHrAXGseIHi+HEWdjT7ZAZlT6UcapigeAKHEy3OoHy3x6ALFjwYEYzZkzhVuzsZ8iZxbqCyUSsX0Xusdx0CMZVAyWGRhg0BZuJMkcMqySvocxLJbL4PtlkcHdfHZumyMkSJAJQGv+UG/t1hSsVB8vvPL0R2V6/nmTSOo4MWwDWSKHjgFVlVq00dt0p9gSbGjJ1EjusXKxq4wH7KAGyvKcYaF0rGEuxeXpOZJ6F/KzKzQslMHKhoi8H1mnBWKhjAzoAu2w10xhgMkuIuXZmNuKMWa4Y0B5/zH6C8RCO9w6TNFcbDfgvsKTBhifPsd9PUn0dT/DWhis2JPDI2yvWNPKfQrp79eol++u//mu7efOWffiHj8k6ou0UL4pNF0ls6Q5OhnaFMaAhGwdgxe0Q/1ksQ5EQz6sCJrnJ5Wyv4p6DadV4x7Xg5h05VBXvLeUBniMAVpyDjSu0NfoZG16rq3Vr1JW2CmZteBcAsOI8KDSkXjixo+NjSoJR/vW1hp05c4blvf9gxx4+eswyNCBhdndkmEQBeP/qX8CwArCGrVU6w2ZnnEmzTxakTgWsyXs3GXL52Nuhd/7Tzi/fJGDNVmSB+FVNBsnJuRjWLGCNzduZerjJ8/BymwqaW1+0H4VBpOWaJgkeLffoeJ5cs9FPZ63j87fNK8CabxTlb9F813tpjxo3XVqk6Ub3KH3lkKu1Zk4LE66wSLlmFUBlXgRW56rOIgfx5p7x3M+bXrsF673Ie2eRMi977Eh59GfkmfN2SLiW9O9lbzf9vEkNk6dtR7d6T79k2St2B4hhbXOBrXjGNKXHUGmp+tUCMivfTKXAAqqKuZNMOCTGMFzaebJnN+89IGA9eLJnPSwYkVfS2rbWqNjm+qqtra9ZY7VBdoZxa5F6BMYsnbZ9/fVN+/LzL2338RNKhMGwtloy7im4nBAMFBfOZeSDRJqOmm1tbNuZ7bNc+LJslPGKVQ3AKmMjOdX2eoipQ55KsLVd66CsDFiMWNGB9RIQIeknfgRYEa96YtcvrttfvHnNrlw4Y6UiYvuU8gPtq1QjYgoVf6rFNq9RKhGQhkur8rOKwaIJEaXJ+j5+gglNGD2aMsmoSSZDMpqBARBBIPNoIj8nHIUVF5gA11h8+2ZBxKVSJu4pXBKTpgCjvqgJcyjlKFVe2eR8T0+k2Fg8kk4pJymTBGz5rnTgGg6uUc805lUAPYAt8ndG3KqYVGdYQ74cdQkw5uxvkpKI5YTpEUCe87BJblo32IrcwLxGCgbZN9yIkCNzgCCyvQoMZcxjuwUwpY0Oxp868ynTLD1TCXCG3BhGSM76qj3UNpG6RhtFKaiPjRi+0TytlD/OevUnjtu0s0oMniKFEkDrcbPFsuJ45JQl21osWqPRsB/98D0+D59++pntPtlN2HCx3coLK2VF0cplSPEB1rXcheoA9+9QWi9VAST/Sl2jDZOQBUOKq7/hXqyeV3obxaCGazCeAewvIFYWTuHYUACLDeZzpVLmphdkxIzT9nfaar0heXK3ay24kwPg9lV2AFbIiZEG59z5cyzjnTt37N6Dh+zX9UbdKkzFdEJwj82HX3zwc7vx3g1nWLNv1fnv+WlHBOCZBHySNYSfPP8uMb9lyzZvJTJh3nLlg6bSfNBqcYZ1EqwfLnc2NGDmrJgBqyzypCpPWg5mPnue7Gq+Fn2264BJV18WsI5eK99aMzvys+N23ngdvts///M/5Xssnn9zvlB3fNVIObsjBawh0Mp54thh2SbPM6i/CcC6HFid9+peqsUmzIDZFhkewN/gcH6ayk/BiHHJWXPUUm06e9b0b0fH5qy2nbQhc/oly14RgHX3qJWkd4iY1JASJoAjE7sqZi5EcAK4ADyUBLoJk1hYmew0W12792jXbt69bw+Yf3XP+mAy222rlHq2sd6wrc11W19ft/pqQ/FqbrTCRfxgYM1Wy27dum2fffqpPdp5SMYkFrlkOD2GkpJD5HusaHHbqK/a+XMX7Mz2OXfyVfqQdtPjUzOSYOY8dRkt2FumsIADb0c5IlEOskYnJ9blQlfxm8SuDq7pkFwY2JWzdfvRW1ft2sVzVi4WrFw4oTSSi/pMHGiSv5SpTwBEu5TtMm1IX6YwAMSKIXYTohOzdruVOMTi/kyfwvKp3cEMR7wxZamMpwQT5jGxXgaBTAAHpQ1R/4s9Q5246UBXZM9nyzIoRU3i05TkexVgE2BN3YbVNy419msl2zLZVD8JE6tvQ26LPhBoc0MlJx0jBpSAnO2GsnnqoCT2VaA9NZWSPDiVs6abiYkkmWBNkmCNCdY4id1GezG+1r8DWBTr13UpNPoZnxlZSzL1A9xXfcOmQPt6Ghpsc2DzRiZZJcVkEziqvmSTB30rVQQCw9CMbeKbJczbSmY14rMdCCO/K9Ll+HOU3WwiOxxSczynzTbjTJVyp2CFsphL/Fy5fIn5SR89emx7e/vcVEGZ+LzToVkKAdQB6YgQOwpGNEAGxj77yZUMMEXiuUhvhHzHbTxrAo44ltJ8l8djXMJACRs+qCfl95BEe55WyvR7fcbH9ntyNq41KnyPlACgKScuMn4VzzTY1ZDjA3wSrEJq3O/buXNn7fvff4PHffHFl3bn3n2Og7V6jW2FvolUPT/56U/snRvvCMdNfE0vP4+OT4PDG5lZTMZvUkX7SEnyrJMmlDOZLCesrWaC1uXrPH2mW5BddWAd11sIsHp1nxdgHWIwZ0z1z6JV560sYoWeDIUlCpEdx0ucPq+IY9+/Aqz5mux59EW+krzgRz19HtbnWcElujV5QpcDqy9O7Zao+/Ms/LR7LVHs6ac8DXqe1RhLFPK029aLgDysT46OXd8p5kXGnwqgSkG+djzCdZS5FLlQcsDqkrrRvKyIXz1qtu3uwyd2885929l5aK2DAxt0IAduW3VlYJsb67a1uWFra2tWbzSs4mYtiFnTLU7s8OjI7t29a5//+TO7d/ceU9tgkQpA14XDKHKMeKwnGBSk9sDi/ez2Wbt88bKtrm4QaOIcLJBpONPtyBiHbsMdglWxrvqbKXPAaAIcBpvIfKHK2QrmRp5JYj4Vs4vlet+unl+1v3j7ul2/dIEAtlwygx8OgSH+yDjnMhcr09kIdILVStLXeE7WkM+G9BMLZ8gi0xhSmdSQ5SM4SdO7oI4EnN6W+lvAWwA2JK7qTwGn2Hyg2Jv9wHqyfKnxUWpapCGjHzgepwA/PhXo1TgKOacYZoGfMGZiWxck90zccelOHGNS0l3pJnQ+NkgihWwiLVawpECfGzUlINelxiqNCq4y6R6p+7Dk47w7mSZtUpDtdskyyomYXcUbBzFa4tgAIGo1AeIlIQe7KubS78l465L1O12CXMaqesodAla0jxsSletKEQM1QRahhBzfcUsi95XRVkbyzeda8xLqgjGkjQUBR8SzIyYc4BFgsVhSyiTKcmtV297eIlN/eHDM4xhrqyc0ifXFM4cNF4BVmC5h0yiMzdCGAKLp2BI4B4CE4iFYYJq3+YYXyiEDNcXE6n1QoESYwLHTY1vi32YTbt4Dq1TLVq1XWGbIgLXpNiC7Ggw6roPnDSoNPO8A3LXqip3Z3rbXX7/Oct6+c9eePH6SpO/BPQCSV1cBfPv2k5/+eApgTd+a06Bs9nWePZp9419O24ZPHrORA/2VPTJTTLravDvMmGwcKc+fwUaPmMQZ55nUlgCrftmQwg9tA89q1MSYLE+5TuOY7ASbh3SZfM9nydDmlQHnaY35YybPVWYf8wqw5mvD59EX+Urygh/10gNWn8CjG5Z/DT2fjsw3cPMd9XxKPGsyXa4EL27tTqlkM3B3h3lYm8lCFi0oOW9wK14GlydGXKrYt3AJTSWGcgxWP2AiBag6OE4B66OdR9Y+PLBBt2nW71ijViS7ur29bWtgWCG942JUOVJjEXvcatmD+/fti88+s9s3b9MpGItmpreBaVQfskqVAwv8frdrtUbDLl+5ahfOX7RSaSUx68GCOXEBpuzXY1MHYDP13ynDI0BLp2AAPTCZOCdh/CSbBNAVQChY8aRnV87Xmdbm2sULVi4MbAX5Iykd1cJZpj6exsPVrZQ2eg5TwN40X2jqlCtZLu6nvJ6KDxXoYKQl5cBiWgmgPH1MuP0qnUcaUyoQ6WAtUvQEICJITQFPxKeCfSSvljEyEqAG2AVAkaMyJcnupkxm2hlqMpcef5iV/aamKuhHZ2QZDCqAGqwtjYbcyZrAC+yjuy8rtjfrLOy5JYPlTWKzxXQmMmSXZxOUFyLHrqTF4X4ssBTxcfo8ypEAcPaN4ot7gxNrdU6s2+4SiGY3KeI5kpy9qJQ2JwXi61Qx4BJMt/lF/CeBr7PXYX4VTGU8K9xMohoZ7ZTmScZjKbxBvt5NxzSGwgAKbYcUUgBylCtj4wCbAf2BbZ/Z4vje3z+y46MmR5wAsTZHcGlIgcE4h9twbM5wXJ7A7buVxLlSCYDNH0hz6fYtaT1ch6nYKAPQagatNWp8Lyi2WiZVSJmDcnY6UEFgE2lAl+T19YZtbK3z/DCHGgyUe1XSa1ccMOdy19p4f9iJ1eAoXKsxfytCAvYPDvjsY+wCUGOzC67ErHOhYD/96U/s7Xfe9nfd6NyTfelOfo/PgpIcaxOnsxGmVd058jP6wp9XlpE7DdG3kxnW7A1n1y7PnDwEKf2EzIZ/JtY7C3uzLTHUKtn41ZF2nMi2Ztowt+w4T7W+4WNOA8g+G8C67IbJjIWMP4WvYljzDbpTWlnmu9m3+aiXH7C++Mzq/Mlm0gT4LRh1p/QUDl9m/OU6vGRYpl1mFXR0gXBKlZpSTLAqu8zDmmihkik+WZv7iigBkElKF0mD5SyqG2hRrD8w+bc6Xds7bNldOATf37Hdx3AIPrJe+8iKg7atra7Yma0tLhIhCa7V65LyMb7SWT6ksuh17fbdO/bpnz61+7fgFHxAWXCr2bT2cctOumKqVqoApgMuYLe2z9jlK5dtbXVdi/Qol53QdTjyltJIieymAGunqxhWxbRKkpv8N3M4KpbVANwYcypmh/coFm2lOLCr5xv2ox9cs6sXzxtMUikLZn2Uk5WOsBEXSuCHxbscZFEemQFBkuqxqJ7/lmk/DOwwgCdbO2G35F4asaNwp/W4U2dcAWAjTY6AK9XTzFmZGCZ5rKaAZLgTQxacLQc5uUTuSeDnMtuQgRPAuYQ3cSQ2dzzmUPMY5xhkLlFOxpEb/6RoIEzBFB0X7L7Y2HTMpcZMmVVoRs4err8e2Klx6qlKVCblGQ5QGH/zanQhFnst4IjNA7GQ+sH3AONKY9PuDazdcWdlsu+ZZ9s3gCSJDfY2ri0G+8TBmvKuBisrebVY1UijIz1ouomk1DLBUgq46t6xARFO1UojozhRtCNzk3aQggaqAmwWnNCNGGAQm0lgThk7fgxncYFUbYoMmBIm2FrcB+AVMaa4NjaIAAwhN444d4BRnI93CA3QAOz9PVIqy6wKzygAMHK6YhOLYJ7Ow9rQQgx7Hxs9J5Bfy6V6c3vdzp7b5vEExYzbhtxe5lDcSHEDM5QH5SL4hjQYaXiQN5bO43inaJzjGNRbxlLaxPnpz346RxIcL92nA6zjy/RpoDV7n3mzlNpR115yW31pafAo7MyUO6nsYoB1aE2ThKuMT3ozAetzZ1iXWTssds7TgtbTBKzpG3ke8JxUx3wg9xXDmm98PNtVZb4yfCuO+nYB1syiJ1frpi/+JaeAXHc5zYMWH7iLn3Ga5Z15rWdcNF1+0qLgWdbwGVQqc0mmtTluaeEezq6+jNci3XOsOsBIJZUeg+aOo6lbcDBjkqgetdu2u4+UNk+Yf/Vw/8A6x8fWbR9acdCyzTVIDbdtc3MzAax0TAWo8zQWktya3b1/3/7whz/YrS+/Yhxss9m05hGu1WVcKMoGsItjI43N1uZWYtSilB99xhTS1MVBGY2XPLWN3IElEww5pJhVpc2AhBFsKv6b8Xpga3tdllfXM6uUT+y1S+v2l29et4tnt60Cs5giWCMYuxQoZVR6GwG9aHewolhKAzCHdDYBWARSyjWq/J4Aai5RTeJRxSxSFpyR/RJQZgyBVAcHtoxRxbXd7dg3GnS+DHgInJmLNWXmQnarTYAohwM4BwTxrCTLUzCXDhjCpTg9V29MXc/dkj2haDjxhmFuMIsaps7ukQlWjkzKlL1cqWRaAE5mTfo+AHUAVmE6MdXJI5BZ4SZ7Oj7WmPfV43wVLyywil9sKBy1u9Yl6+fpXly5kI2f5XlMXRNLy9jsAfsebaIm5qNIZ15366Z0W+2f+OJ4jCuNnFyhkGXJkzeVr0TRzwwDYOypACvAp9QLksqWkDYGcdolGJmV+Vm7BdVBX+EDBYwnKAfEgAIgY4wDrDK9Dc/p2dHhMUElrq9czcqbinICJOOeTP/ksa1oT3yGA+t1mSjhB2MHuVVbSG11jBzIikunnL5QtLWNNdvcXE8Aa+QjxnOj2HPEyuoZRF0Qt6u8yJL8UqaOent9CYYZ+9omOKYr8YnZz3/xc7vx7o2xWWF8NpgOWGdtT05iEGfNNAH2+bwlJ08ApeFX5tNZFj4uPJNNBa3T5q1FNmRTpcS89VRyNy/PtOPHAGsGOy0N3BdutOd3wgsFWBNH9WdX/1eANV/bPoNVZb4bf9uO+vYB1lGQMqvFM7uC37KOWWwAL3b0c2uKZ1Cs4UuO3mDeNHoaNX+2lUIM6y5iWMd+nPUJWW6kQMmkt+FC0V13E8DqgIOmQZADN1v2eO/IHjx6Yo+f7AlgtprWaR5YadCy9bUq48Y2NjcZwwpJHuLTwgQoMV+ygj16smu/+/3v7LNPPrG9R4+sdXxsLTibIl0GyuHACeeeO3fBtre25Qyc5HwUG4TFp3KtijlFrlKAVoBVsDBIocN0MDSSMet1FOuKRTuNkZyNJYrwWEQCVo8Vxbr6+9e27S/fes3ObG5YpVS0FZrF4PATMjhwPZVxlUBuwtIVsIiWUY/AlrvmhnMu09qADY48n2C5BGblOgzRsZhhgIisbDjkwFBehqGRTTO8OgAAIABJREFUGFFPi+MsagBUgVSPb5XGVKCGsky58WaZ62CZs3GtivlMwWgA49gIEWANU6aUKRV4EnOp6wWQ83ds8uiJ4VRMqMeQeuyqDLFUgYhBDV4p++Tiv+mW689A1C2MtBIA7eUQ5pUUW67TDnLIWkuujXjKFt1r4QrssmoHumkKGjHY2NghEAP4pSw7ZQHDlVVst5hdNbsrG2Ijycch65eJW02eUf8snD+VBghxrIqvlZpB4w1jHM8IACtSuOBUulIXClapyEgJca7ctCGKFjMMMIvxhr6CdBZOvbVaRSmCHAS3If0FMHSmEv8ytpySXsh2FQvO9kBcbQdj/YTXQU7VAOh43lA2/GITCD+8dwGuxjVrrOpY4mlsFHmaLNSr3elSLow8zajDEd9/bqrl9UcdQwkR7QSjNjyXNJCyE3v//fflEjxJlTv2Pp31Hk+haRyVriQmzTlTAHCEcfjleFTyvs5swmRksgleG8n5GmMsUd7MmsomgtY889bs+ZPf+ntPTmXz51PVefqBkwCrNqKex1w+v/ynfcQLBVgnduHwiM9X/0n9q/57BViXb8F8Z/4nO+rFBqyZ7balJhyd9G189eWYCzItstjRz22ITynWrF6dV7bxF/5p9G6e9ltkJ3peLSZ870Xo9Hr25NABq7v/xgI9NUEJsyWxT7GQJxPii13lUtRCU0Y6cE3t2d5h0x7tHtjO413bQ9xps0XA2msdWvmkbY0GjE7OMD9iY3WVkmDEqjEOrliWWzBZD+P5H370kf3p44/s8YP71jluJelnGHsEENfp2/rGhl26fJkOwVgQ09HVn0yA6MQEJkn3ApdRAVaaLjEnJRiknhyBW20ZGvlilu6liD91oyWUlSDH4/QQl/v26xfsL968bmuQURbMqojtYzYbGDAVrbJSTSSdisMcBoHhfEogGqCVwEqAEe1L0xykY3GxqcyBxHwHC6wUOD25+gYDqdBL/1WGUUlddT3iPQex+m8HUEWBlfgN99x452lIif1LXXlTlkQgVeNj6CcLSJMvBEQD/IqVVDlS9jTLwHhLcRPAc8MSrDp77GARR8EFOcZp5JaV47HHtVKGrc0YyUcFehJA6+7BkuUqny1kpxgX/RMw5Cd2fNThf2PsFWGkROk1QKJiS1OW1eXHCWYp2oAGYgJsBKh8gSk3cjgHB9MazcUNI8ZSSxqv73VqpC1K3oMOuJlCKXH3VbqnYOe5MdMVIERMLwHqiYAjnnV8jnHFOFeMm74kwYzfhdtvqWT1RpXGS/GDZ6/V7rIukNU6zlQaJ6TxIcvvmxQR4+xgAnHfcPkFWysHbfVRvKMwTlotOXc36hWr1xUagL9xDt4puAbKeXh8LNa2VhU4pxGU2GqpKKCekIFaIl1HPHKzyU0pXA/j4mfv/8xu3BBg1ZGjP6OL8Wnv/UUB64S7jVw6ZVgzZco8dmOzy6SiJbR9jvllCLTOm9/mz6FDYDXH7YdaZAHAqv2s+eXJWYQX7rAXCbBO2WZJ5ubpjTe6gpu+onsFWPMNwXlPaL6r/Cc46sUHrFzKTOiJWV2cHv9tffUtNoAXO/q5DetnAFjzLUROs4azdhxPv93JsGIBF4suX0WGnDAkwGHkkhrpaCebMV3BsvpCQbLMASV7T/aP7eHuvj18vGuHh8dkL7vtlvXbR1Ytdq1RL9vWJiTBI4C1JFmwFpICDnv7h/anT/5on3z8sT26f9/azaauF6YtnR5Z1itXr9rZs+fJ0lL4mQBpMUfhoIviIla122mR3RHDKikwFtDBwiLliFx8ISmUeQzhUaFgZQJ2sKsChQAu2xtVe++NK/bOd69YpVwwiH/rFTinQkoIRlTySbGsMtwRk3BCaTLKC0aLMuXEuTYkwZ67NQB0Jt2OgC2jCK3voIvlRpnd1ViAxKWzbjQUAFKGPwLiVKlmwSnBeZqmJDFREoWqBXsyPCUhDaAl5lVGOTpIjBzftIlbcmx2yBRKMbxuoJQksHeDKWf9QwKMY1OGOmWtaVyVOBIrLlQKd8hRU+fgREasUrq8NrYKfJyH9DlmB8bsyvFX/T6w7v/P3ps1yZZe12E7K+fMmu/tCUCDIEESgEkq/BdMQu8WI2SblhTygx2iCUfIEQIB8MGmSFER/i8cZJuD/WQ/+FFhUjI4goMEoBuN7r5T3arKObMca629v/NlVg4nq7LuhCpE49Zw8pxvOufs9a21157NbDQ1GwxnNughD1mScWxocH69zwEu2fdwXcZcOMASmap28B6DvbS4WoPxkrB1ckXT+DsQDql6OFaTtfVNDLKhvulCMyIANGzgXLlEN9yfCQaV/4wNLch4B4ORTWYzAlAwjASzYwFWgryJzMQwdVhv4aYLWXDk/Q7HOg8Y0TYcj7mBMqNJmgCruhWgMUmf3YAJeaxgWSkVHo14TZmzad0inxVz2Wqh/jJkyJK5g01FSRyoNzBfAKy4Lhjg2DjAMwwbIsxdxaZSDaywNl4A/qjMAAPscma08X/+9UISXP49sQ60hnw3j0Hy4zdsYmaHsnRW9lpaHeIHC7uDd9ha0BoPhFXxVXoDJbZ7m1gqdX1BErwM6uQDs04GnLd4B6PzEk5xO7jqe3h30u7bRjK+j+UKgqKJ94C13HTddvzLXeUNOOrVBqybBnj1y2abh+umq7yMv2+/gLf/xJ326w6bo1MvAsm1IcAOu3qHHYN5T7gEe9Qb5TYU8LpLL5vg9SM9qMwNmIpSNnpBRoAKZ98nZz379OmZffrkKaV3k+GIgPVq3Ld2fWb7nYYdHR3bIQBrp2tNSIKZwyq30XD5RAtQ//Ev/+qv7G/+6i/tySef0DgJgHU0GNHVdzqa2uH+vr3/+fet2z3wWpkaPwWjKFcD06Libh2PIPMb2HhSsKxFDqhLa1kKB1JiAFYxTcw9TOyV2D9mUV5N7TNvH9Bw6f13TmHDw1qQHeTzNWv8eTYdEajWG02527rsjeVRJiOv7QojGgHWAHaS74pZBWimyQ+YVjryevkWz19VD+HuqrxSmS0pN495hJB4MiIT2JPBjvohUymVPBErqhqVKTc0c+Gde+45IBRhIalnAPGcxBArJ4McgeWCYcJ3Ap/Bdkb+bAS6LlWfi29xLbGvBN38PgyU4kA5DcdaiPZIjh3AWIeExBfndH5bsvIktc3dj9VeOAJPaDKGmsFg7UjRuhxVDCuded0JFwxegH7mUrqZlkCa8mFBfcvBV/m3aD2BFEoPObMrNrmYhajRmgPWGGIxrW7o5GOBTRnc88op9c0Ez+HE1bHWYcDU6w94XbCLtZqYXN1Lut9Zn7Rak6QYgHWvZu1Oy5rNOv8OcDse6TNgVwFYqyybo40g3F/Maa3uGdyyA0gL0AtwdvY7BKy4yGA0ssvLgbVbdY7JoD+i1FdSXuXQ0hzJ2eROp23tdpvXen5xSZn2frfNzTBsDOFfPEMoH1YirTO4nmOLzSM3Z8MYIrf2X/6rf2k/+7M/O/esL/e03nRUcT/Mv0jWANaFU64CrItXXgdKlr3xNr7YSsmDl0VL81eLHPmN18sO0GuqAGkrr+J/uAZWM0a5DFhdhOCbZnWbvtz42AV2eaXJ1IYLpLFZw1bfuI07/mARn13dS4JLju0rsVZLtvWlHvZmAVZnCV7qiO7m4usW8PzD+xVd6nfYrPyBGGHzHV5uYULv9ko0XfJgNFhVsjqJxQo2J5xIXdLoMkkFuW4Gk+UZIhDt9Yf26dNz+/jxU+afyiAJDGtfDsGtqh3BIOXw0PYPxbCiVIVqORbsKqXHFeWw/vmf/7n99V/9BQHr2IEqZMZgfGp7Vfvc5z5rJ0enZC9DCpxkjjArosuv1yvlz2BlJAXG95QG43dCGF5yQ06kBLxgUglEZPISAAi1MZGr2mnv2U/+2Fv2lR//rB1120hQZLuajZp1WmBUjSVy7EqlWKpoZ7Y5QCMfQF+COkgf5Vaq/FRYv1YZdNPd19lDscbKXWRdUsoa8TmXsnrQTpdgMGAo5zEa8Tq4PkxpBEgFUAmkWKPT5bvOLlJajHxFAtGCHVWcWLgwa0zcYEmiyiRrjsUdTL0YVt1VCWS7UzHAW5EP63/NrhOfEKsIds9L9gQoc/MnleFxt1gfM13XAWyoAsm6zpz1lguwgDVAjFxpo5QN1kaUsiHAByibzqw/hOwVvYFDrY+Ll1LBbwGO0GEZduH6LuEGYCV2F2DNMDwZVuVuylFXYN6fyv544OaSl3WKzSasmbSZ5PMgwFrkMKO/2CBKxkzO9HNDw2vcgjGFMREcv2WA5XPv7DDaBfl/5FJjnBpw8XVQTUds/4KUHU1Gf1DqCefCZwFkY2xjo0zGX1IEYCPr4KBLWTDuFwBGbIAhbzbqseJ3areAL5hgmkRNpmRTkSMPifyz5+ccq5OTI0qFLy4ulNc+HlPWrJq9Gl+AXHwWufKDfo+yf4w9yvr85m/9pv3sz20ArEuRz6bNzqWwcsOLPvuM0oqv6cTys+aQ+JoT7Bq0VvZtFO+FctHJ/HjocbCFBdL8rXD9kltIm5eB3GV9WDWDNwL55QbphketnrH1MZ+PxGsAWPOB+eov/HzZJXrD8XwzPnY/SCXn8fUGrAxBsp5u8VAtOT4v+7DNC3nzES+lD3fYrGUv+sU+3uHls0vt/ioArM8HQ4W/vjudB7mCEp5DFy6nLgEmyPA8OY/O1VYPiM8v+/bps+f2w0+f2NMwXBr2bTrqWbUytaNuy05Oju345Nj291HSBrUWmwqgHSAAhCH4BIB69OSJffvb37a/+Y4zrJd9r484sdnkyrqdrv34j33B6sgPdcljALAIfsXoQOaoUjYChAiWJZudTmXAFKZEBH9kfMTQ4mcwZwAbDGzxM1i52cz2rq7Irv7clz5r77/7gNJf5MEC7HSaTWvWvbQN66WOxZjVAdAbBFSTCZGOJMZXXmqENSDRJoAFRvosQ4PxAXAdjYaJDWXbaFaj8iICrWJSiYVYG1QOsIOBau/WG22XAOOzYg6DdQzgSrLPGcxkgOS5i0X5F+WnJh4+QE2KhiO31dvEeqVe4sSZVsfBAuiEbcF0ecmgYABDXhwlVZBXWINDLVhOAH6AtwIksRyNjwPmW89w9VNMjgCgguzIsxVTC5wYubdKIZUMPmrccuNiWjGknfaGE+uNAPy1oSGo7qxPVjtWebhxXiJfAXNMFTYZwL7ie+wuYG2xK5K2JkYei0EnT9JrscNgBFXDNxmiZSWIUu6s5yjTIdjv58LBWcww7xVfQ9iouewPrd8f6h5grVRTXihZ/ilzobkRAZYT6ggCVc0hzge2td2S0RHaGhsrXNuQ7zo720D9VN4bkhgjf5ZS33bLDg/3eU0AXNzDuAcgO8Y6RE1VsrVQIEymVq9V6S6M+73b7SaXYRgnATjjd91ux87Ozubk97g/ANLRh0Nspu13ef9B0YENqMFgYOfPL+w3/tVvXAOsnJFV1FsZ2m7Vy3MV6Tp3/Pr3w0owle2P5KfbBMqWNTWayQzg1JzFKy97e/rmv6sFfA9r+WikTZrrsuel4DLyzzfkqpYFq9vGN7t/a2/bgtXHrxINv04Ma967e8Babm28ymuyXA9e0FGvP2AtBuquHnAvaCqWXqbcQi531Avtxx03adXLO/o4f/lNR990ZHbfyfF0Zs9Zc1SrWWDVg+mMMVXcHXVX9S+/sh3YCDLwFwS6z84v7YePz+yTR08p5x32+mRXryZ9a9YqdnzYtYcPTuzg8EjsaguAtWF15HbSbMYllXt7DFA/fvyYLsF/952/tLNPH+l8YH285ueD07fs3bffpTQxpMSsyRqsashGXUaJwFMMq0ArJX9uvBSM48SdSOlWCsZHqIWAlSY1ZHRmqOzBeqtf/uLb9jNffM9ODroCXjSm2bNWo27tZtVqYMsAXhyUAYAAsEJCCcDKMfb2y4BGNSqHyPt1FlXjAjYV5VPkYKwaq27c5GCDhkNwNnbzKEmKUSNU0swAoZhGyV+DOXMprzv8ErCSlZa8OIBegEAZAyHqFWAWOA5ApTb4rocDROVzJjlrMKKew+loTi68QnaJ3QypoD6rMibBBAOkBujF38kGek6qwLwzqHs1ST5DChw1YLEJkeXWkiel+ZdK5szl2zLIF0s7me1ZbzC1i76XsQGj6wx5ANwcpHIjIGcqvcwKQBYBq0uJYzeIINPXHdazcrtzlJGVmKLxkuYSnwP7SNA4F6xr7WLtU0Ib91usA6YQ65xiP8c8BWS9F5cD6w9G3OBBG1RbGGs06vQWucJkVn2tgrkE2ynMJgqQagNsFCUmVeWWkBeOz+JZAPCI//A55KDCAVjy96J+K0rnAEgPBzBP0vXRZjCs7WbTGs0G7yGqN1zRoDGEDHhsl5cXBMH4gvIA+ePYNMLxALS4LtY61CHY6GHt5+HIfp1lbX7m2sN8zvBoMUi49SP8JjByvonXmjBP6C9lZucA5BLAuAwMa57LvOvUp9gYjWfItYYsvGwXR2LlpeIdtQawLutfmZaXPSa17TabFmUvtuVxy0Dr6wZYY3zvc1jLTX6p27Lcqd7so94UwPomglUGORuWX/G83XTkC17Hr0Bziia8ToB1amfQMGaANOUBOaOarwphtQJEFBRr0XvmrI3G9uQMcuBn9ujJmV2cX9AkCYC1Mh3QhOj05MAePnhgXZSz6XQYIDbcjEhBu/JoxbxM7PHZc/uzv/hz+6s//f/syQ8/snF/SGYEwKPVbNu7737Wuq2uAvqQtkYZGNROdfMflUGBrFDla8SuIr8V4M/ZVg+iAexQc5KsTZjisBgNwJRYUIDdyuzK3j7p2N/78ufsC+89oCSSBkYzMKkVA2vUatb4L+XWgnW841hztlrzvMRg9gojITm2jl0CjHJBXhOVzGSU2SnAJPJV6f5KGbGYYBJ4U+Smes6hy10jVy9yVxPr6OZLyXgJraWkuCitItOgAsilXFxnN3HOAjyJcdR1wLDFetG/BH9+ruBpAdjJ+uN8Xm812gOgQ8KZbKIAd7VaJ3MmslKAOFjReBphbJijyrZE23OmxuXOmFt3jk0SWAa8AnsCnbhKxfojs/PLscFUSKuiMPqSKZMMjAK8UvHr0ttQ9oKenMKRNytTI5dgb7nXawVwolzemV49s12OzXsz5OSSdzPX1a8VygmZP1Vk8AVpLhh+n48IVKOPAHpaqfofWFbkioZSQUZRPs+cShmIVQBIyfbKlAygr1rDxpNLfLF5U5dLcYwNzonayriXADKxWYD7L+oG43xQYPB54HVmUWYHebVwLWYdV7oPa5MHYL3jpXBQAxZ1XCHvjdxvbmBQcTCkFBh/xwYY68gijx5mTe4ujLEaohwXQGsfufNj+43fKsmwLr4KN76rFg9YHW3M45+Fz3HTaPnF8t965adyL/8F0LjqLV+wzKEymEtVX/qx2DTdKrbKmOdNw8qxyo7PG7HVNW8Q2qTxyC+0qcE3uM5NP7IIWl8nwJrHXb/wC//ZKzSqN52Nu//c/SCVHOPXHbBu9WB7BXfTykzTdot5u6PLXP9Gx7wCzbj7Juz+CiEJVg6i2NU5wOpA1uNQZ1+LIHrZ7iwCTBguPT07t0+enNmTZ88NAeOwB9OlnlWvxtZtN+zBg2N7eHpq7W7XGjRbaiTAKoY1mDUxfOeXPfuL73zHvv0n/9Y+/fADmwxGNoNZy1XFDo+O7Z233zNUY5XjZ+RQuqtuVjuVATadgBEMI39zPn8V4XnkucJoqd8fUW4oVkysgdhTGcWANW3U9+zLX3jLvvITn7HTw303FJLBEli7JoLlmnL75KpMmCH3VwcWYFaZuwpTJjryCgwEEyr5Kdgjle/QLoOXIiEAFagmU0dZrBhglsBxpgwMK9xrWTJmJnmsAlYF7wJ/6h9/9nqrIRElYE1BcJSPKYAfWdfEaIhpxzkjRxLzIsDon3H2lqDV6VGyptTEqpMyQXJTJQenRTJGYc6E49BX1ZX1EjghdXfGk2V7iEADpApgBsOj5R8MnphSXtvHQZs1MpTSOqrY2eXYLgcCqzKSUtMJ+uLsC9ghGGLqaLnevP+JgRTLSSbVGVaWk/L8RObVev3X2GziNQkQow1aWwljEPzr53C9BkjDeeJLAmmxvJETzONdgjxivrAMjfr9gZ09OyPIS6w6TyT2FICR0vzKnjXbLToMQ1oPp+BmS4ymDLY0z1ijAI+4pwEYAUQJmN0ECm3AtcWqo+6rSt0gzzRqxwKMYxMKjCskwch7xTz0vNY0fie5OGrFSskxHAy9T1qXeH4B2OL8aAM2lMDY9nuXlAUPLpEzP7bf+l/+tf3s3/u5a6+ra0/prVnWOTjpI+qXWQBoiRnMPrK1N6yW/2bAWvLFzKasOd+y/Fb1Y8sUqwXwt+rtOHfYkrnYKqZbGIO45qZzBGDNU2hcKFByVO/+sHxvo3i/7D7m2HVP8hbeM6zlRvfVn9Vy/bjzo94IwLpil+7a4O3wJXDnE5NdYLvFvN3Rd9aPO2rGuhdSvOdTQHgnnSvbsZstNkiCz4fDzJylkHEJxBa9DIlXgNqi3+5q6qADMkKASzCsj58+t+cXF9a/7NsALsGDC2vsTe1gv20PT0/s5PSBtVCrFI65NTh+wkRFQXTIEgNc9AcD+87f/Qf7d//vv7Uf/Mf/YOP+wKoGB96WHZ88sG57n8FtBOmRk0c+lO644xQkA4DSVAegg7lwMl6i4ZKzRpQBjpS7hzIazKQMF0oCKhjW7BGMHh807D/9qc/Z58muIhgXYwiJMfJVEfzCKbhelQtpbU+MqoZXOZuQBe/Vasx7pSkPQZab0QBYOmOK8QVyQXspx/VSJcyrZMmaggkVE4Z2wKUVbLKDXGc6xWpIKovcWAJWMLQcg3CglSRVtWcls1V8WYDCACwEi8xHVBmbkPCymyG9TTVN5RYcOY06r4C2XyCBGQFYd6B2R2PqVIP9I+rG+RQrR1sDjEYMXTDGjlhddh7sTjjEMp83cl3poiygjfkni+ss32V/ZBf9mY2Bu7hmxagSPKrwbgLEnOwk29afyL5ivHB+yHddho32sraxO9bi97GJowTX2ATInw8uN8/Y18VHUrDFlLLDHKnRTBsDeq3p/wPCs/UO9tEp8K2tTsuOjo64MfK9731gT54+JcjjfUeJsSTUAKu6n2vWQA53U0zuYDBUSZ1wp3ZACsduOARzLACKa87Ast6w5/leaUwkGW4SsKLuMq6FzZHJWGZM5+c9tgc5rFBtgHhGezV2WmMsN2QVsqVySlapH0jmcb+C5W2yJnTVpuOx9Xo9SoaHPcjzp/ab//q35nNYfarnnFkXXxIxuGvfFcVbJwGhxW/m0MV1FBWbYVuj0MXXzQ1eK+sBa8a4erPnwOpibLUO7C+07TrM1wXm3uFzngvzObA3fX0vm+Jr9138YgFk3/Sad/E5jpN3JjVza9OlF9vBNOe+Fu4Ba7mVUTaqLHe2N/io1xmwXn957G5X8lWa8vWLecUbuOxW4207WvZOi+Ahfyne9tobPl80rcwrbJvGlO30NufUsTDhuUSOGuW3xXoWWzPv/CpTFwcV3iQNc8FYASCh/uqz8wvWX312dmF9OIz2AVgvWX8V5WyODvbt9PTUjk9Prdluex5dlfmbhURW+XHxBaD2wUcf2R//8R/b3/7lX1r/7MzatYadHB7b4eGxjG6S66w+RaaUNUnDIVgAiUYvzu6o7qoMl1j7lKzgFRlUGL5cDkY29Hy/SMtCTA6X004HQW3dPv/2of3Mj3/WTg67/tJ34OgMLoL4LnJ0a1631p1nlXMHsAgDIsgbIVkMvi/AgwNGyiddEgxn1vFQbCFZQIE1MX8CqABW+FLdVTkjk2ENQBdAgMAafXaHYB4rCShPkbGacsbVGhD4k5ts5I6qhis+FFrWAvRqRpz5FvpPTCUHzadaMl+/MD/i7r8h4U2sqUq8CD6KVVQfQ3Lr14jcWF6i4jVqC0AarCMuJdmsAFcwvDSW8vqtYldVNueiP7Kz855Nrmp25TVZg2ElG+i5rxEFkq1lOSHeXJI5Y26iFi3NliQqplM3a/zK+ZkAFeBVQygo7fOg29aBvrPHSaGQPxIcSUiiDAk1agPDrEq5x3HumAqBcpkPsaYp1tVsZrVm3Y5PTqzVbNgPPvrIvvfdD5nritxTNI6lbAjMxYICrMrNV3msAJbYPML5iOGnM9VT9nrH+H2V7KdyirkB43nasXEgyXCdOaaHR0dWJ/iEq/fYnp+f29mzc0rnsfHVbtcNea7oPo3WYBDlgJ156J7LDMmyJOjauBEorvPcaCfzW/F5dzT+n3791+0r/8lXinFbRSsuPL63eb+uBKzrknf89ZM/z0sD1x29aq6B9nwdLnwfm1pax8X/r/lItljjqOv5stGGbMtIBy/p443e2IvgekWD89BozpBrcwdf+BFpM9I3rlZJylc3bDVgnRvjhfjMH2tb93dxKu8Ba7kh3NFtXu5ir/NRrz5gXTaVC1KVdbt+r/PkeNu3W8zbHX2nw5M3JXsgLk7XXbWh3Ehs82osd8bb9AeAtQfGzoEhg+D0Ii6uL1wEGSKkuotXLH6BwPai17dHT5/bo2dndn4OGd2Q+av9i0saLu23zI4PD+z09AED30arXdRcpVw2QGuY+ejaCGyePDuzb//pn9mf/vt/Z09/+LF1Gy17C6C32U4SSbRBRkwCMBNnKcXmyTwpHEojO0+BrHJiwYoG84W8uN5gaCMAT7KGMFeCiZKCWdSBPOw27cvvv01n4FYDUl4/K9lNMbbVvYp1mnWC2xpkjW4YxPqXZAYBWMEcOcvqoJk/0zVYLLGMoSTdRVvDLAnOtMKn4carawtUKvAnBkQwThCL84kJxVggECdrmzGrCfi5SRABLFmxiNGL8jZCUVGvVYCLbXF2MtZXsKzhCivpaawngVTONQGzTJXISi6GqO7Cy1xdXk4yXUmZXdiaytu4o7NfxBujAAAgAElEQVQ75wZbG4ZMNNBi7qfydJX3Od9HtokYUxsEk+mVffr00npk5+pu5esSdtfPRwph5IMG6x5gM+UAO1vLoI25uGD63GXYb0e2y3OzOdQOvvNcYDK6jrMlay7Y8Dg+pNg4LiSxlHF7xBhy6JgRAFasUa0jSLynNrmSZLbT7ZDN/OD7H1IyD2k+mo37Qo7bArsAxZAek21FbrdvHuEaAKU0FRsMbYp8VW8L2M/oL84jMyStPfwe18A8wen36PiITCjaiDUP+e/z55c2Gul4yPABopHvis2r8RD5qDCOMms0UfPZ146vPRlSCcRD1gzFBK5HEyooM1zz/c1f+zX78pe/nD0MAxotPB/Leg8lNKXFt3SDvIx2NytrU4DWFe+S/HW0w9fNSsDqQ8S+pRxy35ibY/MWBm3pSzz7JZUv85+J0j6LYcEc5ep/TMOwYgqLycjnNjt4zdhdA6x6TL+SX3cJWFd1OB+fbQflHrBuO2I6/hVdfjfrzF1+6tUHrPO9X/7SuP5Cussxe9Hn3m4xb3f0nfZlSVO2gYfbtm351samB0LZFr2YcU2A1V/2Kf8ppK/xQg/GJw8qUnwgEIQvBHpnFz37+NFT+/TZmfUuejIquexbv3dh1auRHXaqdnx0KMB6fGy1ZtPrXMoZGAEpQJ1qsQr4xKihHuRf/+3f2r//4z+xj7//gXUbTXtwfEJnYNUUlUFR1JFUDqccccPgJSS/AnySIF5zCXZ5LQxWev0+mWgC9hrcQ2vWactACU6kP/b2sf3059+zw/2Wy5EF5HDNyXhIIAWeDIxUE0yTAw/0iS7BkAGz3Iq78wbTR9kiSvxUBVYpLxbopnHMtAClYE6DUVX9S5WNodsxDH3Yn5lduRxXIMXB63jC/rEGqOf+irkUU1mA2MhxxViKhY4vMV9y7I3jg6mM88jsJ1jPrE5rnmfJPFAP2JFvmkB45Ic68KbDrEqjqH5skXPJdrlbEecaYzUnRw4zJs/5DJdjKnZVD1Vtjy/ldhMQY0wqFesPpvboad+mVCEg97EokRNSYioSom8OcmLM0t0NibFvHAQWUZ6m5qIYL7GFdN51tpxsMAF/YYKm8wZwlnQ4NpvwlzC2ooFRq+n1dt1V2A2leJzTuAG6xeIrvxMlbtA+gE/8fH5xScMjGK1xTQOEwoWa4F/SW+SsAvSpeZ4T7ICFrtXDMeX3rAtbQzkbsKx6DkTdYIJZz/duNWW+1Gq17ejokPcQXL8JfN0FezTSesUzpN1u8F5Fv3CdMZyHWdapRjAN0DrCpg3LQQEgSz6PNndaTTK0PGYoV270/xvf+taNAOsqTFSsNz3tBOq2fSspGs3rsBagVWvj+pe3yP+UX3IOeC5+cB1IW2z3wrG6HYq8dH8sXG+ay8w3jUK4ws/rf325ZR/2x0m2Keu5CvkHY9N2DknNjUom9feTL6Li7Oe5rsdpXszrfdOwXfv7ywCsWzcy+8A9YL3Z6L2iy+9mnbnLT73agLUAE1u9LG46+0seXrfZbdrlvJXvUvkjd9m+ledaaE5ZeHiTti32fF1ssf0obf+JpX3YMAAAKhdjsXsRGyAYm5MDe+At8Kh3fQTU4VAacszheGxPn1/QbOnR0zO7vLi00WBoA5a06Vl9D/VX63YCwPrgAesc7iF3FbVDHTggMCcA9cCd1/TcSeSxfu/737c/+9M/tY8/+NAalaoddDrM/1Rwupdkf3LpVf5b+MZS0ucs5WQCiZ/yWvF3SILBYIr5mtl4MiUrzLIaXlsSwW2zVbNWc8+a9T07PmjbT3/+XXvvIXJX3Rwoc8FFXt50MiKbgBy+Zq1K1qbupWuqVZQeqYsNBos6mdhoBEdT5fVGPqf6AhBwZaPhgEAWQGkyGiX3YgIqBznVWtOuKqqPCfCAUh0ItAlIXTorwIrzunMwy6GEiVGYIinPVOyl0I+Ai86l9YDxirIxpCmVl4qzRamZVFLI15DXsA2TpnCUleHXjHhTIB4STc2tap8WdWW1AaHAPphmAlfX3UlOGs69hbEQT+ZrPMygMAECvpLqJnGim5GFoRU+N5qZnT0fW284tRmxokoMxb2B6/IeYj6rJMDKB0e6clFyJu4hyGOV7xpA0wNt31wQAEdVWikcyCYDNEX5m3AWdlY78s4J+sDWZiBFKoNZcsBlXqfPKXpQnFP3OSXKnlMsubfY7rjfp2SEpQAY9Ic0BMN6w78EtZDZwmCMbsTKGQV4HI0GvE95LuSRwuUXJmrTmW/oeL44ck+x6eS1WyXZdTMlsuJwDlZd1n5vwH8DpiB3GzJqqCBa7SbnAwZqOJeMzqKWrNhcAXGZMKGEDzbfAJ5R+7XbafFzeBZgfaPP3/jmN+1LKxnWBVga5XKX4JtV755sPyi6VA7ALgBW3odxkcVvFt8P7mCdFDc3fanluaJ5B33jp2BX0xulOGqbIMjHles217Jn45xtqy3hp2MAsn+XvthXANZ8/GKOs7hOp1pEszeJNl7MZxYB63YGXr7JEhvZqQa32i7dy/W4Jm0i3KCL94D1BoN2z7CWH7R7wJqN1T1gLb9wyh65I5xX9nL562jTZnj5ppU/cmM7NwLWK7ucKLhkKZi8Fmu89D2XNWocMsD1vMCQECq3ckr57NPnl/bps+f29NlzyvPgrImaqbPJ0Fq1Kzvab9rJ8aGdnJzY/v6BpIkEp6qNqBIvUdZGYBWlNBDk9Ps9++HHH9uH3/2+Pf3kU5sMx6wFuWcwaFGwi3ciguZU3zEcbwnOxFBG3qokuygBI9dcspgOMmBS1Du/UICLUhcNN2JpVq1Tr1AK/Ln3Tu3HP/s26z1K8inWIHJvAVhHwx7bjry7NtyQkTuI+p4EE5AuA1igjEadxyE3lawYGWbk5Xq8uge2aWyjQZ/H4j/Keb2vkgpLBlmtNxPQZFmcSTjdCnAKuAswIOhnPVGwpl7yJLn4uhQUASHK/qQ8VzKwRTmVqInKNnA8U6OVC+tGVsGsAITiS2WEXG6emEXNReQr4jqqpZuVrCEYFeOXgutwh44iLCkSQp+9lqozy/qMDLrC3CsSPxILCrY/wBrzKK9sMqvYsx6MlryMkANWgc3cnRru0QLJAGb4CrYVeFo5ppLYkjEn6PW8V2eDCd79+rg/6EodZk7EQ5Fvq/EDOKOTsNfU5dRmUn8BZOWW0nAo20QIhlzy38KxGOA/+hHOy/H3yCulfNfHXm69MC9zSb5FfrjygFEmBgoFlIgJYy70E2MLMyaYLlVYl1blnsTwF7Vasf7w++5+22unKr9bjKgUCnD2Hg7B1kLSW7cHDw7SYxLXwYYRzbWu5IQddZrpqu3t56aVKyCQJ9ttt/k3tBHjhv7+6je/YV/60pdWvNAXAOsCbln1hJ97h2x6oSw+/Fc86xcwleOnTD67gMXmWl6mDcs6E7f/ktFJDt6rzs0GLwmOlr3sFgFrdsw87vX0hWvy7DWANbXvekOzLa3rrcovvDDMO3yzb3z13+SAMgB1k5cz+8hhLd/bLQ5N3Vp29vsc1nKzXn5myp3vjT1qO8C6Idre8Sjd6mWRt6XU2+jV3uYov6CXbUcubCfveJ7Wnq58w3fWqmX7p8tWbrmmlTtqV42fXF1Zb4I8tTBdmn9lFXJCMUQhVVOOqAAL2DeWfxmOmL/69PySoPU5aq8if7U3IMiy2ci6TbGSpydHdnx0zBqscMYNoCpWVXmNBFUjlKgY2OMnj+3i/NyePzuzs2fPbTwYINonIyMmS/JOgY3CqEVmSgBxYRoTBkyou6oarGThXD4bx6F/w94ljaLwVW/VrdaoUj7YbjbsqF23d08O7Qvvv23HR/uU/Ma1I9giwweDmfGAoARupc0G2Fnk21ascgUg7PmTAK0wpWm2yLLCWVj1IFsOesLhWOekdNrriQLEoi8sZ0OwEs7BE7LWArIykgmQIcY0GDMZOQkQcstCYJLAU7VG8dv0GQexSS7qBkyhPw1jpkWQGr8n8+cMscYdLF6Y3cjISe2Q1JUyaM9LJcBIcmTVEkX7AJpY9odssGTHAmhi6LAOKOmu1ul3pNqfcpuVAlBgkf0kOIXqAOfQeQnyp1fWG87s8fORjR1kq5VRm9WBnkdsAYZZ79RlhpwfqgU8n9iBUZgLQWYbcmQFhgXr6ncoQas2iorSTywfw/ZiXenewSFJpZCYcUmeARyVthvGV+o/No0092KCabIUAK9idJoGyFZMGoZfbgoV4xcsMk2iMG5TQ/ksMMlYpxJqKFcXay2eITA46/UGvJcaXjqHBk00SBPLjH/Qzk6npfmeot0q/8N82OmUZXMAfNFC5NoeHe9z3bOmaqOR0gXQDhg9QQECdrdaF1MOQA91RaWqOrb43NHhAccSKQIYV5zvm9/65hpJ8GrAuu4JzxikDEhcAd7yz157L2W/0LfXoOz8WXcUfqXTuEEaVSDLAOmq661rh+dyc+2vlDsX3VoyK/7HxbFYPQnXofT8jF5TMecANsK+F/uaLx0uLI7hJnC6fBle79wqdjU+n0a75Lisqqd7D1jLTXXJYS53sjf5qO0B622e4OVGcs1GWnGChYfO2jMvWw3Lnn+v8Kop37R7wBqv/nylrnv3rl+V5Ue+3OpefxTqavYI+jzYTZLf+TQdtCpSeyTPLXIREbwNhmM77/Xs2UXPzi8H1usNmfuJuoojANb+wPZYf7VqJ4cdOz09oUtwt9P18hIaRTAlKB9xfn7O/yApvnx+QXMX5MJOIMmDA6u7GgebKfZKtUTxPYNkdwIWSyOGkayWl7G5uvIaj2QbIQdW2Yso6zI8PycwrgKodsBoVljbcb/dsXeOuvb+Oyf27jtySw1AIqmbA0GygMjNG/KcdElFDiwCZ+axKr8uGGX2CSwZWDU3K6qAZWJtVWeQCCYFVijD9TqsYoqLcCwku6zL6s65yXHVHVxDPozzDcGeunOvmCqtGzFNGr+QEucuwPF3mSSJWQ55rtooKbPmqWA5cwkfTLYEjsR4hYROMmDlsTIf2KWhOZilDLxaS26ywQwz15TSboBdyXZrtYb3Sc7G2DQQganOhiwXwGowuPT8YgAj5D5ijKb27Hxoz/szq5ANd9mqg+ME+ENWGdOBvnt+cADWwAsE8dgs8o0fbroEM0pgHXJiBeQQBse84CfkVM85Akeurj+UUokgHw/8GowpgSxNtbVxgTEPsynmXDv4RHtlSCVgGIA1JM9yZ9b4yZBNbHish8RaU0sQ9XoBCJFnLll5SJihohj2R1ZxNl4yYtVApbOvDxruIeSsjicA09jsElgNdjQMvQDw290WjZUog/ZSOaoNK3diAFYw4FrTai3K3GCDBIoK1I7ttNu2v7/P81+cY10orP8GGNYvg2Fd9czOX/oF1bYxPJjTAt/ufZDClg2nKQBs3A+3v24O7Di6/myM9TL/Ztp0vRVQMxhWL081f84oXbX9m/L61Tag5vwSi4cu+eicv9T2zbuzT+SA9SZgVY8dzWX++VXnLY71Lm1aBnHY9V0D/uUesJZbGiWHudzJ3uSjtgOs60Zi3QNk8XP59OSPouyWuumu5qomLl6y7KS+Iitp+2Zs/4myQ1L+OO3C5ytj2SrZZuWUv3b5I5eP1AsYvxS9FG0FYB1kElaOjQdMwoDzoUx8MnaRyWiMxnYBsHp+ac97fev3xwz6ULsUcmDUSx0Ph1a5mli3VWPpl9NjMKxHlPVB0gpwC7nd+fmFnT1D7uuFDVDqYji0GctTeKDOsiBefoTsk/Lu8HcEtRH84vuQvRLEovYpjVkEosGsytwHeZ5gcZDbJpMiBbBTG5yfM0ittSpWb6AuZIUuwKcH+/a5t07tc28f29FhR+weMwwFYIJZlSMxACsY1qnMZ+oNupbCsEl5m15vkzU+0ceZNZodybMdPCemk+RclG3xkIA0Z+60O1+aBvOjPF4F9CGvDKdhAZapTVxiS8MmdwOOXE6MUri30rzI80bFBkmaG2VwuHa4ZNQufCtnYQeiTsuS2ZuOyQATKEVZmnAiJtD1Gq00TYryL0WOra6CK0jKGUCZGxSeh4w2AqDsVRspl1RtBIBRdRkxk14zFUzqTJsdkqhLro69jOcXY3tyMaIsOIAg//UuR1COJkXpGHxfjZJRnhMaeaCxART3GNYeTZUiF8+diyXX1xwXGyPFPSzzpdiswXjqGUgTLB9vjgmYbNZeVZ1gTpPfyNpAKOrmMpcZuZo1uFh7fi8NiSD3FcMaAF+1ebWOczkxGW5n5ueAMzeUJEmXOZryq8Fe9ntDl9UjR7dCcB01WLWPgo0G1bvF2kZeuCTObkJGsyflyuHa7Q4Mk+QgjPaopI1yV7kRhJqrDeWwwiAOYwa1CK7dareoqADD2u102GdsnMUz8hvf+oZ9mYCVA+n/LsK0/G8L74hrz+O0w7HmZbL9eyK97zZ8tPjz9tdYFnHlIVVI0fW7bYOtVe3x8QpzswUU+OJKyGw/XpyTxY8V3SkfTOz4yGVgcxeXWHfeuFfnbqMVF01DtghY/edf+OrPbz8Zu+jga3aO+0EqOWG7A6wlL5gOux6tp8dmmfdEmcvlSGgJOJg7RX5s/OEVWkXbN2X7T5QZ0q2PeUWasandBQxcsVW46QQ7+jsC+yGCOQbeYsnmlqOzRxGkRSyNw8BCwGSp1x/Ys4tL1l7F90O4cI6ndNSEFHgyQI3Foe3NptZqVu2g3aLzJgJ5BJ0AkAhWYWgC+S+YVMpi6WwL2ayMilif06WKlD46YBU2KmrBhgQ4mbVA7onSFSjh0+uTRQWjCsCKQApBuFghMT5Ri3Xw/DlZqGpzz+oNmLvU7KDTtHdOD+xzb5/aOyeH1m63GOwiaMYYUT5KRlSOp8hHHQ37vAYY1k67y7I4ytET0JZs03OsZgigWy5x9ZxD5h1KRTcZwyhqRCCFL9XQBOpyZ1kvU0NjHpdRMs/VS/1wTJzJDKAZjLJUuEV91cgZJTPi91U40hKQ+eYGjZ2QX0l5KUCRm/eQDYxSM/p95CYTQE2GbsrkjrjOLgroa/5xvWAfr7yUjSS7yiHFV9QITc7AXrc1gCQ3BqpwtJWpDqXB8utRWz3QBRPMv4eM2sEwXIYv+xN7DKMl9+jScZxxQSOX9oahk9ql9RQ5oLyHMhk2wLpky8rN5Zp2AFkooiU3phswZO++cRNxf1IYeLmi2K4LBlRTGpsYurexcYMLMg3ATXDEOgbgFKQgCAWbSLAskBpzje+10SD5sPJNizQBSZZjcyE2BXwzh/V9o3av8r6hEGCt5j7yWGWMxhxj9ivkwJDDgy5XnjvWGu5JtBSsK+XHzOcWK4x7HnnjBKQ+1jROQkkbLzXl+yp+r0IGXrXRcML+NDsyasJ4wRwO9ypUH1zns6kJsEZZm2WAdZuHdFkQt/0Lbi7UKPHxrYDrsjgnN33KStcUm1nbjEt+bN74bLzcfyFt9PhHrgHWFSTtTVtTfK7EoG5zkWt5ttt8+ObH7oJd3fbqSiuY38NYl886N9KL83lldg9Yy83AjldsuYu+jke9PMCK0fKXXwxc/o5YBiC3HeBN76x176RXcAVt36TtP7HtEG88/hVowsY2LhWRvZyGIwwFYOXd4aye7hT9fx7QS27pzMRsRifN/nBo55d9e355aReX/cJhE8YnvZ5NBn2bIb9yPKbMtQaZH4PuK5uM4F4LxkasDQGUm8Io1FWgjcA6AvW0U+uuwXQudhmkAn/JVwWUEOCq7Am+AEohARTbNKLMkeCH8kTIVj1vDwB2NLT+2ZlKa7RQlgNS4IY9ONq39x4e2XsPjuzkcF8yUwT9XssW7I9yLpWHCcA6HPaYd4ogu9Vssa4jJcF7AiCUKhKQQP56pZxeB32Qy3Je6OQrAI+2iZVDKZswOBLrp76F86szvs7KEqwiV9XZSuazkoFVLdNQIoYjMH4msGBuq2q26hnqdV0JPKKmq7sGO/hD4E/Qws/G3wRk8SVzKo23riEf56ilGiCuYE919ZAJh5xZP7vZVRgf+QLWGpZ8nJsKBFTaVMAGQTCXZERdxh3gVmMkHvKyP7Wn5yM7H4C5FdsZIJf3h18n1h8DrnBiTg7B+Tot6soKiGrdil0twCLvvzmpvn6ekyJn0V60CecSyM1lvwLVzItm7rPKzwSTyjFJcaMktoW8W3/BGAUrypJTVRidicHHmo4NL42ry9bTwzD6oo0juAv7UydtaoSUmKVjkEM+0kbXaKyfNf9ohzYg0EZuZBFUasONgJb9FDtbbzbSPcbNKNR87Q/lRkwHYz0XaKzmxm/IgeW92m6SuQVg7XTaHHeoPnCP4xpf/8a/sC99CYB12Yu95PM8DfrdAVZNQUHfzYU6K0DcfOuX9IUn8ZpJcfqYa78AAWoAVh4Tx5ft6+KbdD5IK5oe7ykZmcVRrw1gXYw9XxJg9Td+PM3KhDE7OWYeKM8HR9dC6g2bDveS4HJTUvLpVO5kb/JRLwuwzrGpdzXAmwDr4oM9b8cruIJu1qSbfWpnU5Jf/s52VG/X2vz9FMDwdme8+aeXAtbE9ui8EQjje+aGjkbWAxs6HNllr8//IOkd9Uc2RgkblIVg7mrPZmBKENQCRHk9UiABBoku4Y28Q79aETaHHJmMmHL7EAirtijybgH05CQqoCsAFKCV7rQAeMl4SQyMWEnJVPF95LoK+ep3w/6ljS4vrdaq03Cp26nb6UHb3jk5sHceHNnD4wPb73QcCLkRUphQJcCKYBj1KVHCY5yYYjgKw4CJxkvOOkIajfoyBBs0wFLOp2rROpNF9lIgAfVdMS80FKJ5lI5XUK/gPkyV5DZbtekEuYOer+fGMTSe8mvF44lANWS+LvmVEZLCXrKEUR6H45XlQTroCndjlHFJrrVc7EXpHbqyRqkdOP5CAhzSYQJZHO/1ZJmL6sZQvkIUEMtneTzuk42t1gBQZKQECIwvrBHJVwMiCSCCsRewSjypgBk/i/I4FRtPruzR2dCenE9sCqdhB6vBhBLSpud+MIeRqyn5etxDMptR4M5Hk9CzOFr0Oz+333cJSKbPFLnmykMVUItNG9f5JqCLtYS/4b4l21tTHeCk3PbwVC6/une0iSJQDvMhfWkDCPc++oH1ylIwI+R7TpmXLXLYlQbcmPCBifuY0n1IfP1+xRGsIVukIeDaOB/+BTjs9S6s10NpqaHkvNzUEtCGHBg5rmKT/UnKXReNB0BnvYkaq2BhtUaHA0j0sWkFVljXZs4r+tSEIdMV8+8h32+3xM7CCIv9rewx9zacmH/1V79+e8CaHt1lQVweZGzzri0A69zbouQ7srhSuRdsbN4k5cG1i27/zlo1QqG0YUpFTthFdsJNh6x0E8vPwyI2nb/E/KZC6cu/BgdKh7JmBqOaWPRlYUjzTYj07Iw9kOwz94C13GIov2LLne+NPepFA9aVQHURXN7FiC9bFavv2btowU7Ouf3i3v4TO2no4sMue0eXDQd22o4VJ3ulAKvnsDKojr1pzwPW7/R/UfIGxigXl5L/nl9eWu8SMr4BjZWmKEsBINsD09onkGJAn6U1hpsugQrLRiiATWAz4yuCVQ2WNdpH8EvzmJrkm5lpSgy5AnSBTwS6lGeyZIUDNNZdDempuwh73iSkoYOLcx5fb9as2a6zFM9bx117++TAHh7v2/FBx1qtltrvtUEZ1nuZDLJFV2JAWe+VABNsTdVaKO3RaPJ7vMYR26PeYwAXgljWadVbnFJRrzPIuqYo8zLsE+CwZA1Bg9xfxVQqX5SyWko5SeUSsFIy6eZTGH8xywk9JdASLCuZLUqLcYxkxpq7Iic23IABFhHox1wSCLiZTcrTDAmzM3iaF3fmDcAa5VecTRPwdjY4HIvdvRh5lxjj4eCC9VrrdUm0gxHE2NIZOIAd2WrlOtPFN4AhNwUUVImhBmDds+e9kX16NrbLAbBlIbuOzwvIB3Mrx118nlPnpX0CE0gGWxhahbNpyNVx/cSyZg8syd9jjiJ/G2vEmd7IofXzcyPA100YMsV1AVbFNos5F+B2l2MHerGJAuCvvGflvuL7kSsUAODwO5ik4Us/C9jKpMkZe19bvAbXu1QTIRuX1D1LAuaGAUr0KHcWmz3D0YCbYEgXwPMHNVshcW+169ZsAJDKRIrX9HrD4R4OsNloNp0JVr467gFJnCFr9/sLsuJGnee+7A0lJ25gPdVSHmuz2RRgn0JdMrJf+9a37Ctf+coKhjU9PTe8UrZ9My0GLlu+axfx5gqAwF/nTYu9h7neZCfzlxpByYLiJa3dkHBs2eRrMdwSMCM5/WbA6vsjRS/WDX/pdpY+cGEtLN8tWEjFvVVIUnI/4lbXmPvw4gVLNmAujzW/ddKGn64yt4T8GZNGv3JvulR2Im+6Ysue/4057q4B67XnzzqAuO27YttZyLeFYrd58UWQn9Nf+PrVi11S6/D73bTkbs6ahjNDhcncZNv5u6Pjl/f8jsdjRV+mV5IEhylOvCzzl2bsYCMQh+z3ydNn9ujpUzt//tz6Fz0b9fo0VgJYnU3AWCIoBDAUi4RgkpxhMIgR/DgLk2St/nt9zst5eB4m2McI7CkF9CCVstuRXGhZnobBtVgTyI2L2pECEmgXGVbIgb0eq16EM8qWWYcVssGLczryNFo1299v2sPjtr11sm+nR4d2ctC1g31Ie3NQqcL1CuohZUQgr5xAlfPo82cExc06Au1GAVjdmEcgFUBnYrV6owCwbkwkh1gE91WbjgYM7EEH0gmYpXAA6pSjWrizKmIAgGHpmqnylGVS5Kwsr4nPiBULZlbgSzJkmjGBlSVgjbIzMmNiiRhvo8yivO4qmHB/lkUwiTUQsmDKSYMl9Xqbmi/lqEaAcmUA6Zo/gmzPYQWAJLAmiy4GO0okKdpWyaOQJ5OE4zM/WFFnKyPY5VBpEwDtHk1m9vGzvj27xFip3IyAm3YGYEgU0mbheS9/4yVlQuoWgC8P5LUJodZPhQYAACAASURBVPURgJRj6IxoMi9yxpObRs60x70RAJHXdtMvds9zRzV+Asl03EXtXlckiEUXEA2Amkfx+D2ZSRgVAeBlpaL4PEAJGdzrozEZSBgTEbinnHfPS/b2ELBWNT76vGT+AZyj7EUhq/bcXaXCeo6p8uUvL/tUd9TqajtqG6N8DfNTwcSOcC8IjAP4Io9VGxj+n9dijvWn+/aK/cB66vf13IAcGA7D7VaT/QvpPu61fr9vv/ZrAVjjfX2T3ehtg5BbAtbbvNOWAMU4nd9WqoCcM/5LIpmb1NwMRXP6N+sH13/kfwfFSvY+23ENIJ0Bb/75pQLWFZPxEiXBt1ket/nsPAO7uKsSKpgknkjR8dwU37sEl56ClxNtlm7eq3PgXQHWuefO0h9ewhRlAVKhG8vmIu62xfbucout5NTfHLBmyLDkte4WkPugvsKAdfl2xEtYnwj+wyXYGVYtxWCBxHzSaGU8touLC3v85Kk9efLUnj19Zv1L1CkdkOEDoAzH0QKYIiD1shhR29Hz6LjEvVyJAklfFcEmegDC3DI6AE/IdqAtKgVTsDUMpiFdJKASk0qHYK/XGUwlgtAwWGK+20y5a4haonQMTY0GAxvBXKVWsS5K8Jx07OFphzLgk4MDOzro2n636Qxdxn6SvUOpjCFdhzEk+G80hpxRtTghyQQrBKdW5rDC9ZSAPvJZnalyFkr1NTNZMMrbEPwHOAeQhEwagBTlPyZkjfCVALzLPQFY5cqqACDybNEQgHcaJ9HYCAydjk1Bvu8+YJ7InBO86bgkQebnK1YlkBSQFfgtWGK0FcBrijJClE6LASZji2tmplrxWdWBdUbXP+PpcQJdDuSirI4wstfn9HWm3FSXz4Y0mIsw8lEF+1jbk+DZmLf66dnQ+iPWzpkzGRJA1Xwr39pzwFmKxqXdDnBZE9XZ25xhpRzY2U3VotWGRLDpkQOYl60BS6m1W+R2q+WxlyH2NOThlFlPJmS+JTvXvZZywn3NhtMw75WobRkuv75BEPmqPI9VbID7ZDSi0gDsI12I3SgpasnGfAYDiqHStR1mR66sqxRwfTlhq49QIWCTJ+TvON94OuGmEFzIL/t95pfinkLNZwBJbGBhPAE4CfIrkkJH6RulFGhTh+WSkCYwNWu0GtwIQ/ki1ITF55HHCsDaajbZBgBXfB4y5a9//esLpkvbAtZtwerimyOF61u9eUsfzHunzDX8rZHqM0sWHr2L71OMse5VV2ZIFoIVLtkcsPowrXIJzi+xu7fuTc+0YXwzgF163l7LA/NJXQ5Y/bE+17vF0bs3XSo3+TddreXO/gYddVvAuhqYxiCVecC+hAEt85BedsyyB/iS+/mue3S3C3zhqVzmpbWpw+5UmFbF3XZgU2uu/V3NefmNCpdglViRIQoACUBXfzCgK+bZs+d2/uzMzp4+48/jASSungvpc6XPK4AniHB2J4IJqf48GOZxnvfowUawcgzWi6TAxMBEIIsoKAWfLmuM4/Ex5aMC+ITLbBFMqW+jlLMK4x250QrkqvTCRGZRzF9t2NHxvr192rHT45adHu3TaOmgiwC5QU6LxjaOFtRGs6lfg+zkDPmDDiQ9Nw/MLHLv6BYcTsHIxyVrXHcgJMdayisJ1wSMp+MhAQjMmMSQISCXBDTMoyCN3as3bQSzJ4BFl03T2CqtO8z1lGBa+a0YF5g5AdgBkIBpzFgpOgULNEqmLOOeYGND6kmgTEZW7JnAm9AUAZiQHQEyfgKrGxsJ7CUYQLK/zhZzQ0HSVB0XBk4OmL3GqlheAVW0hfnNLg3G3+hiy2PwN5haeV/ohIuyRAE0K1ap1u3Z5cg+etyz3gjwH4BajKDmOAvQudadWXSnXsmcVX4FR2Lcg32M4c8D7Pg+SYZdnC92WE6+obElC0j3bGePWRM08mDFpIZRVa1eT47QzOOlrFznUg6v11BNTsnqV9zLnCefPzpeY2OqIvkvPg/HbfS13emQvY1cZQFmMaTxFX2UXBo56crLltFRMRfMcXXAj3FDfyVx1gaKasTq3ADjAzdkglQXYBXSYRiLIT8Vx8CtHOZKKG3Dja/pmPcPdeh8XkANAmfuBtsCwIp1j9/j7w3mr3es3WpLzt9ssjZ0f9B3wBplbTa/AnIAt/no/IgFhLbibbL8nDeMh9Ill7Q6R6OJuRa4vXkftxuRa0djTSgp3J8xGXvqv1oE0LwTbhprrH11bwr2Sr731xy2KlQseeZbDvbtPp6ME5dpzjecerF/94D1ZnPxOqyTm/Vsx5/aBrAufZbc9AGzrh9zD+Add3jZe2fZJRa3/db0M+L5uxiKVb3f9QKff9AsaGB20bFXGLDOj+WmR/Adrkd3aB1QUjn1Oqjn9ujxY3v66Aklv73Lno36Q6sQfMnRt7pXc7CSBaZZ+QKgNAaZSXIoZ1OPlROQEaMlqWCYuuRmHQq+JUGFC2mAoJAo43wEPTDsoctnhXJAsqxgThzcKBXUGcgxwCNYSgEvfu8sIZmX6cgm/T4lt+2Dph0d7Ns7D4/t4UnHTg5adrTftk67TdMkBPwAvCyxgZIo3kGxWrhOgK7Il1XtVzDFALz411PvrO55lpKviglEu5mnS2ChABtfcF0OFo1S3/HQmUYE9x7wkwGsJQl0SKbDXRisH/IPwUIjUI/cS6n5XIcZdTmdsUOwL0WyWD4ybgCeJG295iYBnOrFkLVOjKmzas7goc1YSxXKTt051g2aYqko/7eQASe219cNcoT1O7H7BJM2lSswxtGXnIAT2jvmhkC9DokouqCSQMH4CYBX7HIwtQ8fXdjFYMY8Vm0IqI8Etl7PtNhY8WCd68jBrNcLZfsCxKcyL8UDTqZPMd5ucCZz1WQmFMCVpmXOsKabSTrjBBAxXgCsYjSRxyyFAll8ZzOpbHD2PIAk5M2811KtV4BISe1ZKxky+dEwSWORTwqGFWun0+kKLKR6zi5DdrVEyMSllIAMHJtOVc97xeZFNm5+DgLadN+KDdXzQGND528AX9RfRWkulMYaDOziAgZNKPuk8WOua6tB4KrNjCu74pjonYONN922qMW6ZzU4krMElkzA8IVnDxhkAdpYq1P7+tf/hX3pp5cA1pUvyyzQWHzf3+ljflWDlr1ol72POEDXWhjy3znVQIl+bIJzN4pB1gFWP+EyKfJuAevyMcpdcPXGKhlNLRhIpXHJPp72FeJluEZOvDjbJVtRYkZ3cchcT4pgQXd8GrNN0dI9w1puLl6tuS/X5pdy1O/87u8V982ye3cjWHmBe3h3AWRv+rTOZutl5GTe3QL3M+96rF8bwJoHA3e9tq/fcJDU/d13v29nZ8+tf96z58/PrNfr2Xg4kpkP2IiZnEMDpIDhRIBLySslpt5uRdnUwUoGKgaFO+8pkC8cQSVNdKDhx0gKqHMGs8RapSzT4eyWX07yxYKtZV4dAaly0MTGeekUyFMJNK7cOCYMmQDCxK7STGg2sfHg0maToe0ftOzkZN/efXBqp0cdO+q27ICAVaVpIi9XbrcynwmmEdcegakmA6S6jWRzUY8VOX/+H9gf9A3lcQgsvCwOxg3AC2A4yTddgkrA6qI7nA/gGONNprAqpguME5iikMsSRE8FdAlY3G11MoNhk1hx5mY6IBDzGaZMGkP2z6XAwdIFG4bzysAJN7LmRYBOoInScJpkOZCl4RUYzzr7ohI77uDMj+9pLp1tY1tCNupgjGPKckJgM9FvlfMRQyhDK3xJUitDLLCO6qNUACqP4mvUzMbTPfvBpxf26fmIrsACwUV/AjTnIGv+2SgzoyQBdlMfSaTFDgYTr/EsmMhChVDkbAWgTJs0nnO6+NmYG7kuy7QIXyGrlfO0vq48vzNku8on9X56e5Xjitq67rpNoDkjyMScX2Ijazy2drtNMCeJfhFaynxHIFMbO86ssn6qxiiXCS/2RxJptVjPA1qE+9zpeRTMPS4c7DTaNBhBgq/ayti0wv2NzRlKhCN3HZtJmUQe9wncwCkbRp63A+dgdLvdDs2bML7YbML99D/+839uP/VTP5W9mbNv2dQ1L7UlcU4Aqpu9a/PR5yzHHbu2GUWLy757nEXN6uhGXngBxNaDspuGQGvHxXPC58GhP7NiNJacYDc5rOnpOLcWgm+ea1MYjJUBrXl7V8XFizhvBWDlxxeWxPKF+yr8dvMdsKTbbPg9YC03f5tHuNx53vijfud3MsD6qvd21yBq+XPt+jtjm3F5QStv95fJzpjGuexLs8QAvQaA9fq+4boX/RY7syuH5/o5Pvn0kf1f//f/Y6PB0GajSZLUyvyncO+V3Fc1ThHUMY8NDA7ljk4JAa96UKmSNZLvRtAZbBMD+gCfDihS/c0E+tzshyxK1aqZUy5Bkpe4CdCKazBApSTYy2Z4bU0FvFGbVWynDIoQ0DpgZV6bAOWod2GVyswOjjr2zoN9e/f00I4P9+2w27FOp2XtVt0acPV1eWJiQD3fC9cDUEV+n5yIrxg4J8DKfMIqQSvNo1ziyDIctaZNxrSkJYjF3yWljhqcyNdFPiz9lgUIabgEML5HxrIo1aNSKWAJg0UOYEmgZ1WWkYHjKcEmAZQkxnI4FqjXhoPKCNE51o2SuFngNV1D7UsHZ5eaBiBSGSFJk5NMmBJfsbnJ5Ik5v5FfGC7EM5uQ6RP4JRR0N1DMHUAoXW9d0l2rofyI2Dnmel6BcRWA06ZH5LE6sHX2lbm4tmdPz8f2vY97NiT5Kqa4kO8GINOYJ/Y45O/ZhoXWaNhjC7tQKu01YdOrwM9PNcKV1yrNS8IIonEjA/ec8o4F4EIaKzSuM8atqCWjsRJIjuBd40qg7P1LbeE6dCfk2PDxzQxI7Wk8VKsyV7TXG/CcrTakspBYi5lM+etRP5YbHJJFR/6y5kXPgBTMe95sbM7o+CLXNuTYWOeYq1xuHEwsnz1Yk24Ohjb3h3AsH7BEjjYpoKyAwdqUm3LjMeqx1pm/uleT0ZRKRYldxrBCtt/dlys481gB2q9m9j987Wv2kz/1kyVeRgVWSGO9bmN+65dtHr4vhvK44rJAZtn7d0lXFt7N2rApNh3nP7EJVZUaqpUHbQSsaZNs/hSpC7sErEtDlRITtw1gLTVcS+KCfLoXQW8CtL75m54LpS7mD5nyJPEWZ10z78tL4hRGTUUnv/rVny8xCbto1et9jvtBKjl/i4A13AFLfjw77Jbg5q7A6KaOrFopG5nlFS+TTdfb4d/vZpHfzVkZsGVjeiNnwh2OXX6q5T1e/O3ii2gXgHWhQxWzjz78of3R7/+fyr1EKZZkkKNQMhglj/8TUxoBY8pLdJMUggOwFF4yI8p0FI6waoMkeeoz/p8MIMGwQEIASrQCpisAG2JslBenXErPt6OkGLU4xwSsYSYkSaoDIAb5qv8ajKrqs8o1mC65ZOxGNuqdM+/t6Khr7711YO8+PLLjA+Sudq3TaVoT5S4AJFHr0dsbbB4BGMpejGRIA8ktZMcIjMOVGAE+c1hdFllj38D+QSbcsvGop5I6dTgJq9wNx8lBK9oYOa2qy6qcRuWJSi4ZLBZYVklaNV5y21WbyLSytE1R4xSARQZI4bciqSc+o3mToZJYVAGU2ECgCRMlwSqpE1Jdz14mQybwKjMqrGhKL8msou0F06q/SVIcNV91vSJPjuDWgTR6guszB5iD5Xm/+NfXZLDW4fAVrr+SNoJdvbLvfnxpn56BtUUuq8CbvjQOaBfZN3crjnMRqJFZdZm6Z+imt5SbCVGC7OuVDCYBpcYt1rOAve6LYIfRDuWJulphjkkpQDVZdc6N2hlyYPQgfs5RrZhKKSM0PuqvcqI1h/E9mFS0A+wqZLeogwqGFfc4zdCixBONxHQfE7OnWrPplhdb6oMjFlb538FsAjDGeldut+rJyjRM/WLA6v1MY+nX5ThREjy20XBkvQHaDBn6WM8W3JNIH5jM6CyNeq2QKUs5cmWjAcCsNnFQi7XTbROwYtOA+dBXM/saAOtPfnH1WyJ7ZOev97kn/bL3/o1fiYvoZNMLrMyFckY1vtd5l8duO+3QXAc2A1YpM5a9a9mqbQHrpuG7diG/QJarnw6J3y1tR5l52KYxmp303Ipr+nqMq6UmrZERL73qTUPv24QwK2+geU79nmEtt07uYsWVu/JrdtRv/87vYh/5NWv1DZu7CIp3BVaz87xI3H23s7bjs792gHXFG/WGS6/UxwBYP/jI/uh/+z8EWLN6omI/FJQoksykvB78ssWpjEXh9Fu8pFPMKqDBN6QHxy7nDSaXoNGDZdVPdUkwQKHn3+G8AYBTgM9alJIc0lTIga+cQAujHrCnAIW8jucaBpvHXD1nWMfDvo0HPea9nRy17b23D+3dhyfMZT3oQA7cJDMKVhTjE+YxAjZ6IwfDigAZTCvK2kzGci7GteDYSuOlmlhWnEO5rS2yqtNxn2OFvuLnmAkZUomp88RRGhLRwIqGUW6S5ExbyGzBsCZw5p8P86IoXYOWEww4ayoQo40AfM+6sm7+pHksclblEpxVfnc5aco5jdzGMOGRapzLCsBZOcdUnjPHkZsKDqR5HWxgOLNDcExHajHMAYqD4aOrsu+FhPyWrtIY42QCpPbHe4jXnV7Zs4uRffeTnvVZkajIbS3iPY0v2iCJfLGhw/XokmptHAS76uVr8Dv/e8hk2f6Q2+tm8k0idUCbP15bMjMqilzRANPsjbPOmMOog6r8VTCzbipFoyWxrUVM7ZZNmTu31pIk9eEMjHbA2RrSWuSJon/dbjexjgG2o4yUpNRFLdq4T7ybAum8D1VPNgygUupAjJWnFQSQDtYzBM4xzvH7ePZwTFzqzHJWk4mNsRk1HttwOLAR702x5IyFkavbkPwe5xoNAXTHBMRwCoYTMaT82mySa/HXvvYr9pNf/GLplMSVz+RVm9XXXolimpa/KRd/u+0O+PXPx7jo8R87WPl7ahlyuTvAuils1NpGP4q+JHAWg7+jMGNOSpw2tRZmeA6kZmB2ybyuU4+Xepdve1AeOC4CVi8SUGqoSh20beOy4xeX07Kxy2b8HrCWG+u7nrZyrXgNjromCX6RiOtFj89dAdZV2OY2O1jrxiY7bxGW33Ywyw7Oza+T35SvPsNahMW3j4BKjpkD1j/4vT+cYzeSftBZyWhPgMiQgeIqDBJc2qf0VbF9ye03j2nCLGUB6FIeiJgRUj4Pkukk6nmcAijBps7nxKptqAkpmW+AYoFDL13BNkniB0Y1ciolS5aZ1BWku2MEqT2bjPqUAD48athn3jm2dx6e2mG3a91WyzrtBkFmOK6GuQ/b7+Ol60xZdgPszpgGR2A1Jb2NoLde27Oal+iRHBgsD8CFAnmNgWq9BjsWwJgg1fuUFNkOJOn66/VY4YqMKWCuJnM/XZbrrCbrqnrQTpbTy+EE00VQSVmzl13JWDD10w1zCILAfu0RjYZcWTmu6o8ksspFprRzBpdW5IpK4oq2sPQOZcgOBp3JFahVrV21LUyFBG6rrDGqDRIBVHebdukpgX+wnDgGQN+vAbB6djmxHzzq2bMeNk4EhiO3lXdmlk/JUjbu3kz5eRhL+W2XpPRcmkX90RiHWNv4N8AvgRIBnqTSkl87LOODDGtBDLNOKwmucqZ1Yd0/AKwC+Dg31AmSlbtREe9Z/5znqwYDyvvYmU7OOUCeG3yhlinux4vzCxv0BlZvNmx/fz9J/mEOFoA88EKw/ZECUGwm6DocNwflAXDZTk870O5MEbEGGJG0V0/3qAGcwLuzxY5BkzScY4Ucd78v0S/8h3sUmyaj0bDYUKjAyAz1pKdm1QoBK+q84pmGsWw2W5ybr33tv3eG1VuzDjOuixDXAdY5TLgsWCoLVLcLtGIDgM9TIdclL5UF1KNVuOK4ku+kdYdtiLIlcw/AGptSfm/EeXcUqV/LfV0GWpcB1qTd9wb5vX1ngDX6u27/YmFz/6YzxUssjO+thnvZfkg0bunfKnYvCS43e7eal3KXeDOOAsOa9+RHhm296+l7gStwN5fKn6S7OePiEG866yqTi233pstM7aa2FOcof2SZ62465gcffGR/8Ht/4MGfS+08vxQ5mgr8shFJzImkgpTnea6cSEbla+K+DuOXyKMLICf2UIAiTHuCcRFgBSAIh9xiPELambMwYEjwe7KDqYxKUa4m2C5JG6cyI/LaqzJpEohEX5EbOh5e2mw6tIPDfXv7uEXA+vbpie2DXW01VJPRS2BAQix21NvotV0poZ0hN1RyxPEEdR1VTgeAGTJfsDQwZq3SMGiPcuBqZY9sWL3RdFmrM2cEVgIicS26AYOdJEjXHGksAXZqrCWq37kZknkOKlx5XbLLz3KGIUkt8kQl39a4spwJmSiAwloKXmnmFE7BLvMNUC3QlTPuOk8OniUDVt4xACsALMGzEznF9bWCASokRUYTNN5UBcDl2MdPKnONZzDxmKP4e6wPSl8B6n1z5XI4tY8eD+yHT4ZmdGtW/m4hBw4lgQBlvmEj8yVJpN3UupDR+/gFGA0SWnLuCK5DQSCVAL4CsMbmBP+l0kCsrlQNef1YSXgpxcZcuDswjoNsN1jDZDTFTQs3nnJQHPdowZxPKWnHf5DJQg6L9fX82XOODdhVsI5sh/PVWCfKq5XjsOaqaBsZ73i2RGSbcmkdWKT6q2L3paQowEc8iQLMo7981tRCCur3SORX+2YC2wXAH2kOzuCjf9hQAuvau+gl13CU8MG6hCtzg3JhuXXj/my12hzTX/mVX3aGdT5HeO6ZuwljLmOQ1gHYtQH7pqf96r+nZ6pP2jyjWua8m4Cz/3073FzmwumYkJDrSkveozt8ta43aypxobl3arR3A6rcajS2O3jT7MXZ5vBviW6ua8Wy7Y58eacx3uI6X/3qL2xx9HZj9CYdfT9IJWfzHrCWHKhNd3pEA9mT5A7fBdfewTvoRXaK/PbZHU1c9qZ8Eexr2ba8MHbVR/+jDz+yP/w3f8SfUAIil96FWQuZNw/gyda5TFF1RsWGkdWCtG9vj7LBCMphOESGJxxuWfIGhkI1MXcT1cjESQK8RlApt1c46CqvLMYwwEySMTvLhesj+KQhDg1udJMEy0cDJHfrJcs3m9pw0HcTI0htwbL2rVod2/HBgb19um/vvnVsp0cHdtBpWRdgtQmGVeYzs9HQ6s0WbFdVjxW1SycoMQOXYuM4oNQGAPxkIndi5M4JQNUNDGu1AiCC8ZCJE8aq1e1YrRqMoBAcQZG7GaPfrPHpW9oBPsSIjcRooiSNl3eRQ7FMbFQ3NsrB+L9wxx0NXIatMiGJtXMAxc2JkJJ6LjHmWIZJAs2EklHb08WLV147k7nEAMhk1MAAC7CSVXU2j9cl6HKnXZboESjnddArB9wEsDSKgpQaLrWqrcqxrYmdVF4yanLCPdnZSrSd5xCTN57M7NHzoX3vk0vrDSucF+ZiJjCvG4VLyTdkVEoIxlcBnDO5b+S4uvIgwG0E0/NS3MKULLG/7s5cAMhguAppvGrzxt1Q5H5qfsRtJyBPQ6TIsJYiQl/uZJzmTWOXg3E6XY9G3Fxpd9vWu+zb+dk5fz44PKAiAF/FOYVQOT7Mf1UZHpUZCimyNlHUDLVLG1ECnALtuB9UnsmbmmuYxTz7WhSj7qz9HBurZ5GcqFXWKEwNND5i6rE2sMGB7weDvl1eXvKeHaLWNFynnbWXwkP33P5+lyzrL//yf2df/ImfSItDXZpnW2NDfi7fM+6jhZdC+jHHLatejcuO2fLVqamfd/3NGdJ1BJffDCve4YvByWKQsv7MN44t3Ghsrh7r4snKv4hv1Izrp19xweJBkF3n5QHWrTq76zFcs25LXSpbTveAtdxMlhrXcqd6s49aBKzFo+x+CEvP/IqX2JsBWEuPwsYDy66oH3XA+kf/K3JY3dDI2ToGjl4LVHGYWKsoGcPyFmHM4pJdmaNUGeTK+EXOwql+YnYcgoo4l0xMxEoq4FYwzRzOPeRx1vQ3N/hhe5gDJzCKeQ52iYGoy1BVSsTL1bhLMIBO5GPCPRRgUyZRUxsNejYbI391zx4cd+2dh4dkV4/2O7bfaVmn1bR2s02W5Wo2sqvxyPaP3ipK2tAsCgALpWyuCIb6/b7qwVrVBqjv6uVvIKHEeQBQo7SNkbG9smarQ8a1YNG01CX/9HEYD1jCZq/aFMggKyrJLF2DXVoaZW1oZOWf1cnc3Ip1Oys2Hg1tilqyXncUkbr4c0lNAzzE/CRE66MvaawYwjD94foYA7x7uSNn23AsASclyDDLCtYb1xTICLkoDKYEombQNRNwYwwA/PFVRTkgZ/lCNguw45pirhPKg5knCdAEUykZCgHfnF2O7cNHPXt8PraZSeodrsNRSzhcecV0uslUlD3JJMH5uyyk6fxMbBD4ASEJjg0Zndbr7PomQ7DmwXwRmHn9WeV0654R4hPY48+oLerz3263+HsaoEVNx6jZCrawUeOGkXJdBfCCqZfhleYBv4cE+Pmzc6oEYLTU7XS5doPxjbI5aq8UD4WMG5tUxvUuU69cOepupT422ozCs0ZtoTmb177lyvKxjPWHjaP4XTHWOhmeG2g/nkessYp1EbJnKA/c4TyUC1AQxNjJBA6y/qFd9C71TEOppcmYzsgHBwf2z/7Zf2s/8RM/PvceirXvd8ECmC3uDc1VoS/jqK0CqvkV1h2zAbAGQE3D7xMRm01z07Lwdl0OxDY1ZvEVXWyWpAW57qIb3/DXG8mN0mtuwdnAlA0Ktr32yvHaNWDNJ/mOgP9yfjr18EXES/lwbpyye8C69WrdOKZbn/EN/cBv//ZCWRt/St9Lg3c04S9gJd7dJXZ75rJnW1pQ3Kdj3Z7nNjNWti0vg2FVDusVy1ZEwErQ4HJTMRhy6QWDCRCKnDYEgDI0UXmRCDQlSRRQDGdW91dNslYZHikgRR4Zg3iawyiyDpMWMHTKMUAz/gAAIABJREFUZYWcUG6qNIfyoISldhxcI9hEYMxjPP9O+Zkh2xTABfuEfkA+WqsCVCNfbWzD/oVNhhfW7dbtnQeHNFx6eHxkh52udQFY2y1rN5tuYiOgXG90bDYdMdhMtVyv1LfhGFJDAEFJZPu9AfNYsaZqVeUW1quSGQJUYYjFuAqIIS+TrrxgEiFbJjta43iIXRRUD4MprkcHopA+0wmYOaMAcALlASoJYAFGnNFTLq/+UxqYwKOArxjkQsUWNVfFqApQAJSjBFHNSwsVcuMin/VKDLAaSkAAGeloNJCH1F6N1w1JuICrSuIQyDgAUUmeisYQwD5yMRmsgoUVo4Y1xTI3viGhup9gwfX5y+EVmdWPHvdsZgCBRcmc6FchtQ5Jtq8vZ+jo6Bv1a7MHAsvtOABUuZcCUAajKCMol5M68MR4S3EQBjt6M4qBFNse5YV0uawWsed2yv16Yu1ORxtRfpjKEUHC73JirrUqNxUCRGvjSEAVGy34F/mbWMNnz57z+E67Y82G1151qlOsp55yYZpF2bMDTwA+MtojSOIFXJutpuri0qSrWH/Ka9WmFDdhuSmgVYTrcHyyfOYY5wCsyWDMZdICwcZr4Sy417n23aBLDLDaj79hTCEDxs/oC6X9rtq46PXYjrfeemj/9L/5R/Zjn3//eopnZmKTZOWJeQ0LtcCyy98MS39b5mWUfVAbTgVDHw29BlyXvMgWoCWPWA2PlrV2VWNjWz12UJYgvTL9XPHyFVjN3YI3oPjyL+ZtXvdxZ64e2RsxrOvGdMvmLWE3FnmQtWdcNW7rhnvDVKy63sYpugesW07+i44yt27eq/OBVYBV79SNS/PV6chdtSR/U9zkGi9gCO/uEstekzcZhBTKbfwwn3VLOnTbacgvvN14bXf0xg5uOACSYOWwzsvyor5lyn/zoJwmOw4GGMS40RAxTuxsu2tvETyo5qNS8bwkiINhABIEhQC2YfoSOX8AQcjrVG1NNx5CgJ3Ym3BplaMpgmGVsFTQwt8xbzRK27g0lqVdIAlU7VVKbQFih32bjQd2ctK2907b9s5bD+3osMv6q8hhbbcaLGnD8hcVARwAS+GIGaXFIZENUAzjFrK3Dl7F7mo8mLsKOTAl0qqzyVqX7poKuSL5ZjdXilxGXLBab3veqYIzAisG1XI9xX8Fk6nyKXRh9kAp2knG0fMGFcM4nMTvnZVVHizO4YAuM2YisEr5s3LvxXECCWIzQzKMSyP4F0vr+cOeohi5yyphIwm0SiMV96dcgfWfJOcYQ4CXmTY7EgARUKK8N5n7SP7J+p649vTKPvikZ99/1Lf+RCoAbZKotE6s5ehbYmz99iSwo8xamzMFE+ouxa6fxjFoW4xTMJnRrbhOMJnME85zu7lOXK7rLtACV0UOa0wrAabfV8yRrmluF/siFln5sALz2nyRIiLcgSXHBTON85xfXFj/sk8Q3O3usxYp7+koT5PK7Xj5Hy+pQ+m9u3JzXcxm1u60bdAf0oVXGxJKEQBIFHOstIFY7wLg2gDgs6DqZYAcwJONZzCsecc840t1b4v1KUArcEz2Np5XjumU6iBViOTzmmzlV4PhVw6uDMgq9k/+6X9tX/jC53mMk5VpvWawLD2BE3hN+bvx6lG7Vj/516EDP/0CGAhQWrRL99Ic5FkKmrZ7o6hl2wDWDef3fO3iqO1AWv7OKc6x5p16x6/b66fPLLr9ntO8rHJ/3m4+Vh+90JLbAFY/1eIp8jU/dz+sWiJZY5c0p7hvNg1BtkS++vfvc1g3DVeJ6Shzih+NY9YB1hiBH3nguu7uXVwmd/zAXbYqd3vJVY+9299Wm9qZnnM/4oD1D/+NGFYFall9xJRbJjdYuQB7ZBT5cgz8fCT9HwSNOB4OpXSD5TEeyzkLQ7ku/+bBI1mlIIwUOKM99ZrKvjCwZtkVBckIIFWTUZ9hDlp/QIaNr3/KTiNnVaVsKnuSzobsD/JdMJUVUw3WyXhg1crUHh637Z2Tjj188MCODrp2tN+2/f2OtZoAq3D2rZLdE8hBbUyvseq1SlnHdDYh00hm6cpoujSkCdOQfUafEFjTJZhMIABrVYDVmalqTeZL3DyogF0Vyw0wDPZVdWYBuBWsB7BkHE/QaM52RpkS5V3Os6Uqm6KgX/MfEkGMrhhWB4pRN7SqPgcyDoCJZqhOawE4aQKkBnLOkCeNuQr2jrm2qIE6glQbxkrBpoEpVU3V8XjoTtRRvkXPDAEmSH3BFNbcmVq/B0jUZouXwSGwcla5Wren5yP77kfn9uh8ZDNfU2IxBVgCGAfzrNiSouwkvS0Mwpxl9ntIDKoDH6x9Z0yVB1mweTzOQVRI5zU3GSiH8sBL1kgS7n9zF+0ENMFSTlU6CaMNVhTXCim3gJtC48j5jE2gAK6cF8hkQ5pPVhIy2ak9ffyU49vd71ISC0k7pdbcfFFfWRPX67lGEB4xOfNJPSeVEn+WLwLA1jMA417FvYW/OXvNcjzO4EfJJbloOwiNuY08TJcBB6CdTZD3jM2oK+acF5tvWoMx/nymuQNwyKp5PTfGSqoOL6slt+uK/dI/+S/t8z/2foJsObTK32rLwKs+VLx4ln1XxEN5ZJ92TPjL1WTkGoB6LYZY86bM5Pzpgtnhyz+5TQCzLKBZ3avr8ch1IBYbNEvB4jbx07pmbAou8inLr5nYwGIeV5k/7h4RrG90/teNM5AT5PlmyeL3SxbxNqtj4zAvNPQesJZbNRvHtdxp3vyjFgFrsC55z3/kAetNl8ELWoW7uEzxXFv2+NrFFcrJHvi8u0PAerue3O7TZZZRwbAq4CXT6uyLWCMPfFyKuMh6MceMgXrBMkmSKVYo2Ay0hUF85Kgy31OAM0yUIoATyBADAtmsJJAVsWMu34MLbriqxq46QCFYUwA6glUExA6I2T4AU+Y/whAGrrWQMgOwgs2DIdLQmrWKvYX81dOunR4f2dFR1w66Ldvvtmm4hNqplDQ6G1UDqETe4Gio4XZQGddBDhza0u8PKBGGFBkgGQAUbFqNgbK7A8OEqbrHsjkMpgnYVLQUQKaKn72cy8ylxdMxTJ5UckZAWeViosal8ozV7/gK0ENNSxj4kKX1OQyDJTdcUmDsQC1KE7GatjY3hJfFpKXxlp8L5yLK1nATAS7QUUqHbKoYK9Sq1XyJYVU8L+kznWD3ZO7D8jzOMIbZD3OnwUy6YzUl5C4LjpxKtV8gYTiq2Pc+vrAfPu3bYKIasgKZANsC4rjzUk613wfpfggA7+Y9LG2UmFZJ4/H5YNQU8+texr8ATyFz15zoaUhQ6cy4NhZcDozs1QA3wRDOVKcX//FzvoEjp949azab159rXlpIOePEaMyLDXaY0nXfuFBZHwD/ul1e9uzs2Zk1Gk3bPzyQ87ArBGKs8v4Fk1kYcakfsdflO0wJ+Mf7PkyzcL+EaRPvEb8fuJngwxWGSpL2agRjMwBzKCZdawbtwDm0yVI8zzgG0r+nMlxkxLPNM27gxNr3GwhAG+sLgPX9z7+/+kWTB+/+2VVP9CWHzn1i2eeKWD2hoOyR779LH1xg9sq8HK4d4yeLc3qjd/OW2gbGzEeLc80kkCpKrRX314oX/Y3GYQWpvOJcc8OVJrocYF02s/OX2WbcdjNT8bzSbuqaTi82Pv85/9yKZpVubXbee9Olcgu69NiWO92be9Qyl+AkQ/O8HT1a7of0JqtgUVGzzeNsm+vd/ezs4Aol64utMhHYxdiV70X+WouZKP/pbeYuP1aA9Q8LcIlA2KWEyB+NezOC/ZyxUZDPkNcZ2oLxLOqHikkNg5EI/qK8RTAzDC5ZLzJyLcFC7pFhDQmo2A83C/Jc1gi28Xm54colOAyXGPiS2ZGbLcElZcJRtxXmUpAcjsxmQ2s39uzhyYG9c3Jgp8f7dnQACWTT9jsdlvYAmATAhAwVxj/IYaXh02TkOXcA6WCOZHzE8jajEZ1H+0PklaJ9YDr3BFhhvoRcVjCsjZpVrqZiWT3Pj2xSlOZwsMqcVObpurw2QLmDgiswiR6cCxw6APRSNJLouuTWQRzao7kNg6QiOAWgi3EmoAIr7UA38jf5ed8s0HlkisWSNWFU5CZLcC/GHMAdmE7B3GBQOSP5CHmbHYio/8pNFRjFhoHYZvxHZo4SVTGwOC65XTtIlEIAB1Ttw08v7HsfX9r5YCp21Y2RBPwcrZKxjLq+hfScGJ0SaZkkBVMnya/Xz426xNy/ELAvxlfrnE7G/pYLcCgs5nPHdkc/ihI4vH84jmKSVW5FecxkLadTazSbXFd5+5wbFrAL8AzG0Ou/FkZdrrTYs5TT/uTpM67hTqdrnW6X0nXBvHCrjtqwoYIo3I+5FuJB6uBQY6anUJ77SsDqJXliDcTfC+ZdoF/91iZbjHukAoQBWBxH+a/n4McOSx5zUC7vagK0KTYB2ECuDW12cMONjtpY/2b/FQDrF8Sw3vRr8am/7J2z7i1QDtBoZaWvGPwiKX1l8yW+X/jKfjH3t82Nuekwlfhc8bx6IYB1VYs2vLKv/XkDcNvtkO4qnli9vVJiopYeghhs0XRs6dracIF7hrXcDOxqJZS72mt8VBmX4Pxl8ip0NVxLX1pbtkFOL2gl3v1ldnCF1xqwpijvTpddlLXJ5XKR9xWMm+IatScCfzAWxRdptwLUoDwLpLzO/kg6KQOXuLeJi+AwlMkcIwiNmqpgGxFQy1RJJVnItE4lP0y5kw5W0R7mxMI4peI1SN0sBYBVoFXMKtvC/wD6ADCHVrka2n67am+dHBG0PjjZt8Nuy7rtpnXabQJWOfsKaqjGpwxgQrpIIEvQ7NcwOSsjd7PXH9iIjCvaJxkrpMUA5ZAaA7TumaTUytWr0RSpuBNEZyrnEOMgIyZ8qZQP+iJQdoUgG0wrAYNkt/wKx1ovdQOgw1+zhIzOqzIgEeIqSE85Vp4wSaxIubA+E3mXxbyIAcdf6TJMZhVMqfI5UfdSawKsqzvSYl6TU7TaGjJozCdzVsm4e1kXSFDdBRigVbV9PYfUpbZatwCBMit6dj60v/nwmT25GNvkKsrDRLDrxkbe+bRGAiTSSVugrNgoCYlwFjBTOiyQT9ks21SMaUhRA6AFm0ogR1WCbzCEsZhjaDYrVA/O4mosNBfMvYVhUKuVMGJIXCtXbuKU8jbzvF3le3OOXKKL+wzAF6qFx48ec012Dw4SGNaoQhKv/GmZQe3xHJi3cP7ONzq0/CRdDxM17RW4s2s8ZVhuBgZZRf5pSgHgcwOqBK2DXMERzyOuVy+dg823GJcCpxXjGyV/xBDreonN9sdezCVzWmHE5CZV/8U//oc7B6zLHva3exMuQuJtXycrrl4sd52wBGO27ZW3O34eRSe5/TUaMO/P7oGXHqbrW74SiC353I8sYN08jMVGWDbc94C13F1zu2dKuWu8EUe9joD1pQ/8Nu+cF7QSX8xlbnmVWwLWXcx7+R7oyPnNkfyFejcv1x98INOlIvB1eBLAIckzQxpXyBrjzRwS3ryvAhJikpL5kQPWAJphihNmLwxyPShPAYcDtAhwVSNTbGku2QS7F3m4k6lK1yiXVYG82FV3CPUarZQGIwfUwE4NrGojOz5oErACrD44ObSDdsParbq1Wy1rgbkiEFffUHcVYBf1U/dovgQ2WXmxAulgegGWKjRdYn3HYZ+glTl7AKy1ArBW6VqsciOSe8KERo6qqr2pFTIl4FYow//nGHk5G9ntUu9JSa474mpcAR/dWMZL4QRQYZ6lyzMIWBnAi1nifwCMwWpGbdskAw8pq0xu5PSrHEXQnmRaHZyyzqrX9yRTydxHSZjJSDtjJkdkZ1EBaKIsjdfgDIDE+qs0JVKTE5hNOVYRWVdtNL6yv/7eY/voad8mpvPz2lHvM0mkixxWASJJ1APMxL9hVkRQFiZBCw8N5Z8K6HAOg5V1sBcy2NgkArMeIEwS4aLgKGfE8zUlxfcVEfL4K7Gi2EyiNDyUDc4cCxAXbC3AXMTXOBXWCnNYueEEE7Q9uzi/pOHSwcG+tbtdd12OEkEhCxcATUyms5UCy5GnW7D0s6ncwQv2OUqROGMdaoswzPI+0ynY5dVyH447QOfiT6LoHQQHQI4NhmJTLTaZwuANwBtjH/mzTHMIMJ0pDDAdYLIxNgCsn/v854oZL/+wT5+Jbcl82ax73ZOF2uo62wQPC4v3mgHS8jfiXHO2atsu3rBxjvkLp00Qf45dn6RVCHvrAS4xKNcPYWtfOMjf1eTsaIyyYbnGsJZZ5ktunnvAWu6e2tVKKHe11/ioVYBVL84iaC8eQ/dDe+0FlT/olq2FFzBkL+AS3rNbXOk1BKwpPyTBkTzguMVYrHhm/OCDH9j//tu/r8A18rkIVBSkFxJR/zsDU0kfGYw6wxPIhiY4Xo4CL2SAuwAswa4qz3LGABHnIkuZ2CP1Ef8fpW1U/kZlLsJtGNJHlacQoyP2F4YxAEEIvCWX5XmdTWR+q9eojBxT1GG9uoJBUs8a1am9fbxvb50e2ikkwaeHtt9qWKteZU4gACvYUJZOAYu0J7lyuIumUhuQ3HodS5kLuenSaERpJUArx6bWIFOEMQIQru1BSulMK3NWIX+tE9imUiRhhDQFGHdX2DRiXnLFnVfRe9RXxRgB+BLkErR42RTmiyIAV41JglYiAs2AQK47QcfvXE48V/YlcjoBll1iS7DsIA8bCHIv3lMOK2rhktELwBoAUasf6yUCTqnAPccwSUh90wTjQhm5JKYE5AStzsIGm4y2XO3Zhx9f2F9/+MSGU+XCku3zusO4DvMhCZTFOGo+CzY1rSdvn+TDBVtXsNeSHzOvVjdKurfitub68VxJMcNa98yjdaOrwAs0NoKMONVBlgQ33LpptoW8yr09rlE52crQiBs/XufYU2VTfq3K7UhejOO0yYD8amya1Fly6MmjJ9z/ODw6cjAsd+C4R9EObS6J7aQzMe/BMDbC80B9lcIC683b5YylwGNsNkiyzJxs3y0RcI+lqRx7ttc3GgIYx0YYxotO3nFNB/QxZgTuKdYo8lxjPCgYiDxInxc987RpF/fIP/xHywHrLSDi6sjO3/npDVD6VbDYmmUQecVlbwJYfWHslhksE/AuDAjWU3I1X4YMN6DFLYZpZes2zFGpurtlur71MaUXz4ozv1jAmq6WN3tJDIxf/f17l+BSq+G2K6DURd6Eg7bJYU3ywfucVk192TfhC1iNL+AS2XK/4dXKAta40g0vs+6+LH/KZcA0fzHs/iWBdhOw/s7ve3AbtR5lyJJ/BTBTMK9c1QgUCS4C8Hp+mScjJuaDYNJzXeN71ll0kJwzNMGUIlcOoDUY0pDsIcDHMQCsqr2qIDbcfyOPVUyYegGQBGMf5SWKoQUTCpkwZMGTcd/atSv7zINDe3gqdvX4+IDlbJpw763XaDoDwMo4m6Y0YKEAKqssaZMcaX3gINGlgcx0RoZ1NJ4SsI4GAzmqkjlFMA+jJciAwdwCtMpBGH9HLqJq2UoeC+AZzOkUNU2dfYqcUl1zRCkujg2ALsmvAC5YVkpPnY0S+1zU2mXdWq97iZ4i15SGNhnwIcPnJAFdgd34KUCxgKdyKwFYeYxV2H/OE8GgDJdGNI6SXJhg2mtsqmwN+i+pqSTBWjO4Phh6MrHOHmNDAl8YN0mHxRpj/J+ej+3bf/2pnQ3GyaCn2ADJNlUcjOYlUcLcK+6HAK5kWJ2FW3wGKH8SJlmoSyowGaVoYktGfmVubuTsXgKVUYPUT5yk2u7AHBtGAa4B/nG/RM53kg67XFtjprGLjSgZU0k+G3NCszPfQLm8vCRg7R50rbu/b3WoATDmbkSkClK88zkvkuHqGSKsqahSDLjcj3FslAPCZ3gnJYa7AIpREzoxp+4aLvm05ivfQEhz4zm6qcatobaqasBSQuzPhJAsS4khtlrzKYCdxotlf+QuHusdaQG49i/+0i9eY1jXxtSLGGnLR7rWedpP2iIczNHXtkhszRvM/8Qa1D46aSMg+1j5d+AWXbp2aPSruFoqWzTXgFVB1B20sixgXfbqv81QbPzsbfu65cLd2B4auM/nsKbn3sKHl0xfvjlyz7CWGOwy7HW507z5R90UsGJkfuSNmO4B63Y3yLaAVYtsp1/lT7cs1FkMNHbaNJ6MkuDf/YMki4xAE865Ctwky1QOoJeU8ZxSBG2Rp8pAEKxorcaglizLBOVXxKwA9CS5XRpnz5cMkDCL3Ncw1FGAVuSqzbNdBLJuuoO2BEMUhkdFMK/8SbCuchtWCZUKQGNVhknTcc/2m3v22bdO7OFJx46P9u3ocN8O9lFzEsCxQjCAoF35c/48cqaMTC/zOlVXkkzSdESGky64UwHs0XDC/M3I9YscTJS0oRHPHvIeK9ZstukkrFqvKuUByfHenpyCCUQ9X1CMNZyPtcUnthDAHKwXjI2UG0kGioE3gvIoIxSlUpTTizErwIAYSMitCQK9Hm7UzvR0Vjkve1uCqVPerFg3biCA9Z5ObYiyPjSjBnio2Gg4IMCWDTDAKv6m/GNthKj/4QBLgMS1COdXgdLcMIogMe22aH31hxP7s7/9xP7jJ5cqB0RGUUqAyN2mQ3HG2ImFK8YiwJEYagE/rCGuf8/dVOkkufZGnmaUcCnKqgjlx/kgRQ1Qh3OFmVM8iAI4EehxY8HdhBOr7W7ZlANrg0fgTMdRRhv5pjD38nI/aZOBgB5533LmRaehJgBQfPL4iV1eXNrpwwfWbrXnS/I4MAz2U3ZRWmPxX7Q9nHh9CWujxBnV2OwK4Fz0V+ZUVGhws8sNmty9WWu6cCKPueSjJWN8g7lWuR93D/YyUjH3heEXGGLI8B3Ihx4+y/vFdSmldsD62c9/tngor3rYL2GD0ocWPrMIJ6+dci11WQaMLgYRq34u8a659srKmOuXAljn26x7JTZVSvRnVy//jZPowqU83thA+JZpfdljouJr+dhk8cwvDrDGEM352vj4RivuAWvZmd/8qNr+TG/4J8oC1lXDcA9aF3Iflg3UzZ9EW62+F3OZhTffupf/YutfK8C67O1194D1owRYXQbsAR9lr3MgR8xVuJRGYBgBK/4NQ5wAmMwRlb7OJYoCVQz4naGDlBDHB2CIUh2qsVnkxUHeGC6dYeKEoBFBPJkRGrB4WRQCav0egbhqgQpUASAAIE1Q2xNMol3ZeDSwymxkx/tN+8zDQ3tw3LbjowM76Hbs8PDQmjBBqspRFWCVoJWBv4MTGiyBAYQcUrLHMEWajMEoypUYEst+f2SDIRgfSZkZaPNfszpAMc7L+pcN5bf6v8FAk5GDqRLddcU64os1TJmPq9I2o0Hfa9YCwER9VZljSbarMjYcM4BbB3EK8iKHVcCKJlF0T637HSbAJ2kxANOY8kzOI/OD0SbV4pUkWnmRkAiPyER7G+HW7KVs8tta4ESO0ZKY+ziRkgzHYMyD2FesFcmBQ0oqQAxgP5nN7NHTnv3Jdz62y7EzfS6BjYAWnRKw9k2HMBBysB2sMfoaTLPyKf2aTuNr0wb3bKxbjKU2BhKgyuTOKRjzdRysYr5rFoArfkfTM7DLnn9KkyTI6/ewdrRRBIDHTY6Q0noZIbG+YYamuU2bPN5/gEScB5srz54+41o+Oj6i4VgVtYDT80FAIOS1uMd4LxN0i42kpN9dlQOg8s7AcyXl2Hq+qf8e9z/ugdFIm0sB0GMzIUpjxSYM5yTk7FkOay4nJnAPGbfnSserQsA9q03rud+xlqM8DoBz5LsGS/2Lv/QPbA6wbvX2zA7e4kWaZKRLP3NTwLr4Ut2iQQWi4LNABmzz6Zn5m+2mQ7T5c4tt1lN4Ocu67mw5gN9yHOK0twGsN7zk5vEpjtgNYM07u83Vlx+7zmi1GM4CKMfvFof6XhJcbi5ewDIr15BX/ah1OazbtP1HGrhe29lcMnIvaEXe/WVucYWSgHXdultV8mbTWr1FqzecerdnhiT495HDmqSlOn9yhfXWFA6b+oXy1RT8Ks8PjIjntrlZSuT/CbQgv1GsGVlFdxAWMN2zqTtvSrZY5Kt5sh6D1whaleMnUxlKGUlZqc34f9ZXdRMm5bUKmDKvlcDqyiYjuNSqPAVAZc1G9uCwaZ95+9hOj7p2eNCxTqdjRwdd/gvJLvPszOTqC7kySocAsIEh5PiBpXRjHGeaKEUej7x0y8yGo7ENBkMCAkmWFZQDgMBwCdLjkBzXGw3DfwSv1YbMlFzWy7IxACoAkc4aj8dDr4crB+HYMNAmgeeturRSmYsCsgJFyk1mTqi7Cqe6rJzxzCSHQb3MiMQmhzxTc4SAaDwcKY8x5cHCDRiyaG1ijIZ9sYnuGizWNhxaYbIEwBUSVuQ7g20LdlXjJYBauPFCAh0kSaVSs8nM7NPH5/ad7z6yT87HVoExFvuWme9k4DVqCQtwFUE8QWAq+aO1KWCue6UYM5fAJvm2aoDi/1QntlAJ8T5wabtyTcMoyLX4HpvFGKSyPLxecQxdmX2zoNloSGqNde15r7pX/b7zTSAynh7paVNBEm1tOmldgVnFf539rrVR0qnZFGDl53SfxWDr3nZw4OVjYl0HeOfR4QYcLLHnz+rmVX1a5nLXBFiV3w61RaQfRB69ZMwC6lXb87zZ2FDgvPhngokVePcc7uRibLwPw9UYY8af2dZC7jy3XlzGjev+g1/6z+2z739m06sgnqAlj8sOW/Ko3+3Tf1OTVlwtx3QLuCUAdZn35g6g4ZrB8m3DtSxrGYC/0MFNQ1bm79llN87nxgPKXHDdMTe5QJGsd5NPz8vYXEyOebpGRqyVEyzt1D1gLbcebjZv5c79Rh11D1h3MJ33gLXcIN4D1o3jlABrMhNxN0/PP2Pwl8kQkwSQpkHKrZTs0M2HPDAlfPPyH8GCFmCiMJwROyaWgwytB9MpFypMjcgiQrIo0EJGjFJYsHcw+BGrI2Ch71nr00v7En+HAAAgAElEQVTYSDYrp2Awq5DrKrA3Gw/7Mlw66di7bx2n+qvtRs329wFY29aoN5wNNeaVIt9UrCTkusiRhfOv18jk2AlUALCOPIcOoEAs64COwZE7WsiCITkWmJdrqUCspJG4fs2uULN01IdQVvmP1YZVsGngQAVAVbVtA7gLsKScRq+fKtAvNlRSb8lxAwAG+ytnYYCrus1Qq5bkpdhsAe758iOcl8nUBoMeTZYoQ3YDHkpP2RbJaTWHRZQSbRFidwMobBA0mtyAAEtO7pY5lij74znXXDvYRABgk2wcs/zsfGB/+/0n9r2Pz21aqdterZ7kzoToXiM1wKnWiMoe4Qvjz7mNEkgBdON+8LtLSgT9QNCX/SyDIgHWxXI1kp4q/zegLPuUhiQ2j7SuldesMQ15PdUFlQo3VOJvcQIxnIVKIdgm5XJqwwd9Y571ZMJNmEazzv4/e3ZGdcLh8ZFqBXPTRICVsnKuPZlbKe9Vf+PGVcbsxgNIuF0di00rAX7lu+JL7DVUDDUbE7DGoOozALKRh4oxokGUf4bKAT83GT6qjn1DI62xQkasTZn/n703bZIku64Db24RuS+1NLpBUJofM6JIoUFSRpDUjI3Z/D4JXEQQIGU2n8ZkptGIkpEDNkkRBBog0N3VWy1dW64ROXaW+/yFZywekZFV1YVMslFVGR7Pn7/33P2ed849F5tYUClA7r/B9qRgECObMv/28y+fY7/7h78zB2Bl72Y+j68c0PoK/zkmjm+2D+Y/xfRvTOnzApcz6VzLaaodGOnfzUbJdcZmOT1s92Bqq0s5ZRdQPu+JrgtYr87DdGjavX+3gLXbGu8+ot3ae2uPugWsS5ja9mq7sjPlc7yCVfkKTtEasDnOuEzAOmdEMEcvF1gQ2fr8O5Dtk33yy4/j+//hzxTgJWNlxjT/nUwSz8agXRSEZI5mkSrAygAcga2Bipi2pr4hc1/t5JqyQjSKQFWnyPIbBlMrYD4yR1NAWPJf12KtAnhdn1hVAlawRz5eISMC0TPVX0W/6Fr7Mrb7Ed+4sx/v3DuIw/29ONzfjq3+Wuzu7MTmZj/6/U1JDwE+nFvHOqzrPYI+gEh3vhgWKbfykmZPCdDOzk7j9ASyYOS2iqUTYDW7tAbTJdRnVf4e6otKNgxwINdZlM4BI6WAHnVOLbNEnqNzW1nfFKZM6DHZKEmQG7kvvm859cpqrG2gLI/AE+fKLHgGfMz9RK4q28yoOetkak2oNI3aBOAge0cJsGJsyHOVo4k+hfOaZeBVDLjcRzI0BkIAp9hgIGihNBNGV3Y1NvOZdWu5JiLi+OQiPvr8q/jZg6fx7ATXsy5HZBxvNpFA3estQzDKzRO4FCbTn5aSMmZ+vUHSSE5dH5SOu3YKtixW61xLpGEfzeJ5HTOf1aytjpdBUm4a0XDKpkXarNHYJeNfmE+WUhL7qO9q5SdrCECmTaSUBGNtYGMA0vfVePnyZXz15CsC5L2DAykpsEbsoJxyW7lYI8cUYFobKLjErM2a6zPvaW5eeANKSooGUBRg7fuB+bqUdCo1gH93KgGfH2trNPDKHPvMO03mN1UDySRrDJqHeJ5bucZOSxhcFOdmGb2J4dX8ep0y9xprKOJ3/928gHXSo77722IEftwIlmzOMPuV1waI1fWlJKfj2637CMxq8Oq7sVEvXPcs1/3+1b7Xvb3SevvDca/7duw3KTYc2/gi8UPz9NdTZTk/t4B1OePYtZVlzVvX831tj7sFrEuYunGr7TWB1le/8Oc44y1gnbnYAFj/7N//R5mapEzRjASDwKyF6IARQKKUy3Awp4Ay8Zpy6AqYNPhV+c8mQM0yLWJWxVAlAzTCxDiYBDvHwNEGTsnw4aw4V5bRYF4rWUYFnKpPqhI4kpziSgcxvABoxZ/nsRansbe9xnI29+AODMB6sBvbW73Y3upHnw7BmwzEQf7RBAh9pomTSs+w/urw3MYzMj2Sswxy+i7j7OyEubLncAk+h/GS3HLxI+APJ+ImV1albtaUKwtmzYytsCLYbDmV1mPNsUAsbbkk2k9JNMYIbGiaAqUNdMpgy+91AtY9BWAxCVbcezPvNR83PD/nW5Js1n11SRue3/VyBY6U00p7nlUwWmJZBeJgupQ5i3JzhWwbY72+0bdBlkB9snlecezv+poANcD78HI1Pnv4PH768ZP48tlZXDIfdi3IvZsdzLWoDRgLpM0Gc1OgAJRc13b0zdqojtbSFCyDe5UGEgspxYABl2WqpWRPln4y/MedIXOi3AxKCXfDHCZwy3sADCjOgdzXBGwEupx/1TptgJyWY9l88sYEpLe4dwB61zbWucnz7NnTOH55TCn89s4u26f5VWUd3pR90fNA5xE4TkluAvM6770G5M3lNuWF9B2zo7kpBva2imgTsOpWcEkfljdqWNz8bOR8fkaVfrnNNKrKe7HebKsjcpXu0frFtP3OH34nvtlZEjztUdzhnZZLw5s/vNZG2T228Q6tjvleBYlnItYpgLVuuQN4XayvIyeZYO7RvHPq99TMF+PMA67f4/YpcuRLy9VUXOnOtM/8bPKj3M+Uqxc0Or2t69EO9oRRuGVYZy6PN/yA5a/eN/yCF+3esgCr7slf0WFfBLDOfPksNqOvfgbmOOMyAeucwzNHL19ry5IEf1/GRQBjDrgzeEuAivdX5uHpWATiugdLiROX3Ei5YjJPBDkGBpRMUtqYgfUwNvubMmEhm9QggRrgOmw3a6v8SQIkA1N8TlaVjCpAE38jtu/83BJDyFvB8Amogl29HJxGb20Yh3v9uIfaqwc7cXgA0Aop8GZsb4p1ogyY0sh1Os1SGsn6pci9EztJySwvwIEtwBhKywCwnp7E+TkccWW+hDxWSk8tLwVYARiDIzFBMc7JPFkBR5R3EQ0uB2WZLa3EkGxglulRrVNcOeWeLCmj8dCcGbAaFCWrmeNO0OocYjK/zjMuDC2AMphWy4lZ+sby46zNm4yqQJXmPU2yMA7J7OFcYIB5/Shdo8VUwTdIuk957ZAE43LJRFMWKrkwc2gJkNJ4CUzhanz14pxg9ZefP4/zYcNalrI8vuNSAaCyHMqxlQGPnZORk2xQU+Sp5W4VWhAD1+TFZn1aIPg0IUuAlAY/Zc4tCU6wmvcR2lCNVtUaVb1Xx50OIlUeaOBSMzJYKufhroWAXzF7cl46Win5uJcR597UALuKY8GuPn/6jIB9//Aw+izltFHu83ozKVnbDIxppGYFhpQD6LQcs/U80ZrCBlJhmX1dmSfK32fdWoPfrMesZatNK/QV9wvTAZwqQMBf8pOdW23JcbK+I+ORub0jfXICq9lgyd61xvLc3BSIy/jOd99/dYDVY1iDmgSs+GjmfvUi7/+Z3+kIWK8gs/Fvx3EYrPt7dBKCS8Ca+c/Lihq796zbC75i/7t9odtRBXQ2K6ReK81VVNeTDz2/J0ZOZIfvRbjZaR2+ZVi7Teeyjlr26l1Wv964dpYJWH+lQavj+jLBs95YrSdCLthJX+u6cF79wp/jjMsArO1xbgUOk8Zpjl52HerqzHN+ZcrhAKw/QB1WA1YGp8mqGkAQmBArZS1FBcLMWy2mPU2eZMrpGNjZJTQdfDMYR9jAwHNlJba2tuwinGybRm+kNIcDUTFHyj9EmwB/BB4EpynndJ1YA9iGaVQNVsmBAWoHEcOT2N6IONrfibuHe3F0sBUHe3uxv7sV2zvbsbO9GRsItOmSuxYb/T4ZP8lnL4BayYAKtEh2y3Rgy6EpQ0WtUZS3GYrxPD8DYBXbyuVltg1j0es5b9UBOcvaQB4M6bHQGfuScstkKJXDCik02EG73l6oHAjyaCXTtpQ1QQUBhMCOJN6SeKaD84qBMdoEOwxmSWBdc8dxd34stwcITlFzFeccCKiStXTOMXMm9XcCWjDUzD3tqzSNmXkCUINl1qHlhFti6/4W6XLptzZBjk8AVh9JCnwsYJ+bJcq5NIjKXNfUK9OUK12sR42zEijhzxFwbyaQv3c7BYhhg4cbADpf5ndmfqXWN2S2MjniPKdiwaqCJv9XN7BkvtqQADOKHzol+75MBol5mDYr0sZD7QqdUmKxyAC9aBCAFf9+/ux5HL94SbOvw6ND1QGu8psbQMorKCyu6vDW+e9p0uUHKNeY5LcjoLdmcZxDLacu6w2rMc4aqTkfvDayntVzozKPUzPyROX96XHOsUm2O9tI52w+typjrrwfNI96NmGsvvP778c3v9XVdGnaM/sab4uOX71iaNPxe9PfNMsFrLPepTPxs56mE5nWwt5zDicdN++7dSkDOXLScS2247SZZy0Bnq9z2uXy2FaLbYZ1BMSOTaOed+BGjr8FrNcavrm/PHP9zN3iW/qFZQNW3Wq/osPfvux8oo/bQnsrAeuMV9hrBKz17bv81bm8Fj/55Sfx/e8hh1Xgs9dHTmYDSLJUB8CqgEa6ibpch1mQdIpFLACwAgYIbBolk2CLKrdGSQaVL4mAGJLDbLspQyCGBsEkTWEsCWY/4RZrpqiAUbO4NBJKUyabyagfyFcFY4a/G2iuALC+iO3eKsHq3YP9ONjbir3trTg42ImdnV3KIjcAdCipRWAP595NA9NhDM5e2lSnX66RwNES3GQaL85O48LlX9BnOgWzJqlYQWUnRmxsrEavBwAHmasYRYBEuAEz5gAwwDNvDeySGMASXJvNHF7IqReSUXS6uN46UEsJbLJGyW7CtIgsOtnvofTFXgvM66QcUiVnlHMoh2VIsAE8yXBDao2SNl4rzZ+SZoNlzbqabMtgHL8DsBZwtgzaJYRQrodydTsDazNALH/mam5u7zLm+ujTx/HBh1/GF1+dScZsNkxMWdYmdT3fytQn5dVYV3B7liw49ZcGKgYyCaaQZ0zwlVJ3zYxLvWCDo8nJZlkUH+9hdTkjzU9KdwVa7QLsh0gyuAlYwYoyb9SOunkvlGvExgLPpQ2FZMt1nEo/Ze1cmi1x02A9Tk6O46snTzk/u3u7sb27y8+Qv6qNIjl4F+mvAVwCgWSmBfjU+byu3KQovzOrnSx/lkPhZk/yhRzaHAuVUlKtYjuTu5yVdtPcrxY7JBMr592ngsOOxvW8FSbdALfcI75GgVuX9vJ9R8D6qiTBs9DcrHjR8zGi8qzjhQmvlOlv2DEBSJ6gnodxfesgE178ktvoLEFbVeZmaYB1DNibNRczPi9YM+//kezrDmBx2j7CuMb10Gt+vOnKX5TjdVeW26zq2zUvd/TUYxvrHu/cmi51m43uI9qtvbf2qHkAaw1EG9X85KH5lQKuk1bcOMr0FazOV3CK+R+RywCsS7qw5TQzbpv0ei2n6RLrXWZAPvLuYpTmAFR3mECL8jmTcUiJLg1dBgCsYNoAcCPWNgRuM6BOt8/zk9NK2qfAX+02cuEMhgm6/DlBFACOnWr5Il0B64T6pmLJGCDjGMphZcIkRhDAC+zqRazGRawMX8Te5lrcPdqPO4cHcbC7G7s7fdZh3d3dJ5juoaSKS35ApksA7pzDwfkppcCQymos0HfVNUWeJsAbpL9nZ8eUuKJvABzIYT09ORVI86YbxnOjty6DJzK6MENC6SD9RyaNLrxnBLECq020QeMjm0wJTKptsq88zmvFUQeEjQKtyqFF3mpeG4/2eki3VLZNFlnwWuwtWOMLMZkeb/owk/Ve40YDpLY8jjmtkgjrfLomOr+SGQaQFEONftBIiTV6cb0qJcTNFEh3XQMVfVtf70dvczNOzi7iRz9+ED/79HmcDq7mb2Y+KSTikgOPMvq8Dspws8SOwI7K2MrYSueXQzLk4Tn6mnmOaFkbeR1YCynxTSVDrnO0R4Mmg3fOF4ypfI/l/UWZ7JqA8/HxMceo1+9zo0B3ZC4Gz7Ex3Ggcqs/QB+YW22QI9yM68OTRk3j29Bk3rQ7vHEZvo68c3Fyhbpp9Z86or9Xma5lXrmvVeksQKzMrAXMysR44pRY0MuBMJ0i35CJLp1s1ZPJw5a7Lz6gPfLZo0WoT4RLmZcoBz1qq+fssx0SViDd8yLynOsK1WutNDs2/6/j6+fKdP1AO67gn8HTGqLoXJ4cz/mR2Sx7qmS11OWCxt8m0EehyVj/AZxzafvt172t+U/dPKevUsWvzHda9V1fbFSS8TgvtNseFg3lMgk9tEuUdO/tqS5tVR/Ov0843u+XRI6gKKJ1sfXtCh28Ba7dRXuYa63bGr+lRiwJWvd9m3w7Lvd3f4EFuPyEmPTFe0cp8RadpSVdeAcO6pAtbUjOtBXn9VpNhpdQQkjmyoQYrDgSHA8l9wS6mlDdDLsp212yGhNqiBh7JwFGuV2TD6r5qLa7F2emZQJlBC2ez1E8UKCBDlMxOVU5EeZR6Hui5AGMjsX3p8pp5jvgd5Z7MdwXYEVhdHZ7Hxspp7G9vxL2jgzg6Ooz9vZ3Y3dmk8dJmfwvZqLG5ibI2kpwirmUQnX2G4dPZSwXiqImaYaaXJvo/uIAk+ERg8lI5tacnJwSt6BvH0sCgR6dWgDUAOZVw4fgwr9GlWZA7axmomCBCA44BZLZw8hV+0eYBDZHIELl8DVlAlSaREZWkwQTZZHUBFBvXV4FNyJeVg8jcWbPnYnfF9EIOjH6h7izlvcMVOwOL1QMwo4vxcECJc1M3NdexYJ/GY43rTaxrliNRCaHMKwRwllx6g2ZLH/7iy/i7n30Zz8+A1rI+cG6EaI1ibAmiL1SDt5Z/MhcY4BFyc7oZNxLXDZR82dzk906Oj51PCydnmGpJVksYb9k1rgFzjXFEeRz+287BdDiG5NsMLN2iC4uivFVt1DR1ja0s5jhj/VBa7zIvVnQXeTFkvhhnlvpZl+Q783WxhiGjx72Ck2K9YVPm9Ow0Hn7+kFL1vYO9ODg8YN40MH2aQSUQJQtc3MFl8kWWnUBUJYZwzSkXT7YX80+m2RsUjTJAYJA1na304LwQ/psVNwhVmSCB7nQoltxd0uccZ5yj3+/xdzIeu+RY4IeKDagPzEQrvcCbF8mQ59znJpnvE6wDAv7BIL793W/PZFgnP6G7Prs7QIkpTc0LJLr2qgUtqn/OjtGmRlVTmNc2YK3b6dZvRYdKgWjecd2+O08seP0WJ4V3XXuxyCzU55w21qUPrcvs9J2uF+BYoPPhXje3gLXbiF1/hXY7z9f+qJsGrAx2lrpH9YYO+bQn2si2+qvp/6u7AeY401vHsLbnco6xmLAMPnZZGzjUsvwLg2wEpE29RwSRYLtwTALShn1oEBpYmzOzV5T5GqQQKDhwTudSSltTSlnl7JU9KecYZtkcxKtgS3BrIyDPoDH7gQAdgSdktyqpgoBUrIuACFjfE7KOq6uo5wl29TS21gZxtLcVdw8P4vBwj4B1b2839vd2ow/31RjE5tZOIFAVfyZwQakucy/BqF7Q/EiPHYArG+Y4d5QuxafHAlGXcgw+PT0lCy0grTEHiFtfW4k15PqlS3COG+SQNB9S0J1skNhjl6PxmGWbBJYs6QNGDQBNZU44ZgYICXxTLss8QzKtPT5JtQEgxjGBAoA/mWRccLLZ3AwQC05WmyVtGuMlQuOq/FCTt4p5WyNDLXZaJVIyVzaNmdA2Wdk0OHIZpXWM2cZGfPnVy/jvH/wiHj2/iEsCQTGXAH9lzZmFA2BNprPSvBVXacl6VX+2gKpWIJ1rl7Va/bwtCmPWYnWdXG+2SDosgJ39wT2FZlWCSDVFOU6pGR55j4mlBdjE+l7vQSaezrhpPmX2yKAWazbvZa1TsdsAvALsK2SJe5u9ePL4Cf/D8XsH+5TDZ64nOdaUVDs3NhlugVS5L9OQzM7SAsnecMI1enAkq21kz2VTyrnIuca4xEtOr+qiYg2mu3hKjXNNccOgKgvEjTTPn5hUrSsx2sqvZoJ9ZQaVoBXrnfNapM0KxfMZhCvG99+vc1gnPIrbIKB5DHd9dk8ArOO+Pmb/dl7AqvjpNf+0ZcXXkA/nleiamv/N511tXLXcq56xizAnopw2JzO27Wde1rzfH8ew5ujOeVlT+9Y4g0+5+lau7S1gnTnd1Z3Q7dhf6aPmAayLDtTXDrBe560y7WnTfnrc4JvoBptuLYM5zvTWA9Z6aOYYl+prYFj//Ht/ZsfNpmYC+IYhTHvoDKtyIisM8NKhlpE1YwAF9QKGAK0AlAk04RSLH9ZyNNOUWtYMOtPtswShlO4qzzABllgpsWYEZJVkFcdliRiwfDAzkrRQuYjISUTZGYBVgi3muZ7FyvAk9vrrcZfOwACpO3F0uB8H+wjYt8isAkBCekl5Kg2kLuISTCLku5s7BFqD0xd0DKYsGIDSObrK21PZl/OzUx4D0HJ6BjmwGFa66jq3DiznBq9zJdZXV50v22MNVrGgYkhV/1VsLv6OABvnIcuKgLwqZyOZsHJPk2ljkA4GlwE8ZK/KB1X7aiPHXezqOc8HiTNl3ihHY9BH+TX+s2ERBkmAFXMCYCCZr5W+jQkRyv2gXZwXa6sAIbFq/H9KTTNXVwwxr9lBisDRapwPV+L/+4eP4sMHX8XZZbobN3JPfAdrj6ZcXBdsRODQZZAEYGWOpD4rpzt//BUyhGJofC/UcuEM9Q2e0jRMfZZRGEG350L1fLWmxXjqc/xkrjjawN9x3+HYFy/E5u8f7PM4gE+y6Mzxdn6xwaEYxap+qc+jDZ0B5eb9fp9z+vCLh1yTm1ubsbu3F/3NLV1/lpvi/DSy2xwZ9E8lpXCfpwRYw5MmYQxm/e/ceEhwrkDX7m6VgoJjZOYT460NLxks5XNBwLepVcv7wDVaMU+ptGjcsMXw5k+uJ4xdSo+x0VJLgVMpkoA1wS+G49u/93689633mqdp+xE8AUDq112f1x0Y1nGBUtfmZwRZCzfjZ+CV5if9vn1g+7j894LgtYGqHn3f63zWVSmczfXWv100EtXq7vQz43RdWhm3UqYBSLbp886zyia22aWTnQZDB3UCrK32bgFrtwFe8lR1O+nX8ajrAtauea3dXwhvyCjO9Xz0mzC/U62+kWbeSsBawo3WxI2PDq64I8453d6En/NbVw+/+QfEYmdgDuv3vi/30Wq9NIwInGEFbGBmhEOaQFy5oskKScooLg7BI5gs/JDZcJ5b5sQlOFUwK4AEAMIcTUr4DBoclCKvDgAITBSLtzhwEXuo77B2JpxPyfIKnKikC/4OkHWuoBsA7fI0VoencbSzGfcOIYHcIWA92N+LvZ3d2NnZjK2dHQLItXXJN+moi+CGuY7DWOttKnfz7JhgdK2/HavrfcptVVony/lEnJ+8UO6l8+/IsJJlRQ6synwIzICN3oiN9dXY2OjxP+ULStoq5tG5lJT1CpDKWEmsJ8Bj5lkWs5uUmHJzwfnA6QBr9jQBcQGGCegIqgcE49ycAOuaOcFcM5ZUUj8KCaZYWbCB2sgQY0lI45qzyoNNeTXhic1xNGYYK4zHem+rbDpwMdlgB0B2bb0f54NhfPjR5/HBj7+Ilxhyyp6zlI3uCUpLDTDFLEr+rhxryYBVp7ZhVMv69PkIktNwKv90DmwykUUOnCyixy8ZxcJiF1mzZLD4Pdb1iMzW92Jb7YCyM1ubWwSWGLLM1c78UQIqlNSxy3TKmrP/dKw+PWMuMlQCm5ubcXz8Mh4/fExgvLO3G1swGsMGk8EzRpFyYNHBIw+3lAHn1HADg8ZgzkdnbV2DfDt5c6PBkmKCw0pKnRsgqmGrfGLKn7PEUqYBVCZarFTljTNF4F5vVAJosyLBLjcN2B8tpVSM5HxTrmxVQrMx4XWUmxjer3j/uy3A2n41daSupscq80CJMa+pxV4LpaG6/u21X4LLaqCtdqgA57joYNw05GZK4wCdz5abihxzIsbMZ/ujeaexBTonRUjtZutxqSurzgpFS3fHI/1lzXIDWKe12GLj/9Vv/K/XXPFL6/4b3dDtIHWcnkUB66THyLS81pt69HS81Js/rMuqq0Frl+MX7PUNNj2lRzPOugSGNU9+XeB68+Oz2BmyDiuBD+TALEUjKSnz7Jwnx53oUjKijIrARYJM5+zhniSLk1JXyiBdAsPy3ybmEENCIOzdbpkjOQo1oIXsU1I+STyTLUzAyoAcTCuBqRjHNASSM7BYKLj1AhSuxln0V0/izu523D06iIODvdjf36Pp0s7WFmuwInAHUFZpGTCQAotkJAm2AA7gNIy2z2JtYzNWqpqsrPWKz1fXed6L8xMyrADeYIHBqgG0wlk3jY8iXFtzfY31L0ueIq8Z50zTJ5kPJdAjgPR1C3+KjaI0Ggwda36KBZekV7JmyIQJYPHvDTlEi41Vni4ZyLwOX7tycRXwJ4ssQKTcRmwY5Fx5WmSm5M0MrgWMJcYVzCfBtgA5c6QJWMFiOz+Va8yMOccAuZm9AHn/4Msn8Tf/+Ek8fjqIWOuJweXiasCq8qi1ZilvBu4Ck0aZp9avB0ebHs6bBOjDTwJbjqo3dpjHyZzerAHrXGKDIR2n9gH8JN/VtWUObsqKsRkiwymVAFJftPGD87B2qdlRAFs4V1MeX+Tu6LOk3LrMNJdRXjPumRwDnANlleC0LUfw1Xj88FE8hdlSr0c5MFhX5t76GpkvCsl6spMlb1qbV9n3RnIpg6p05837R+Mhd2NJc+U6nuOaNaDpCM5raDazcqxGGSuH3DZq1jHNvON5gg2KAvpdz5ZgmPWmJe3l+e1GXnJvPQFc1lUOPlvnhsQKc1jf+7WKYR33purwWM44JWOZ0bilBXDGgYRpNNqCfVri18Y01WFQJvmV1GC1JQetT1SfYQSwjvyjKr00BgSPG4Pl/K7L9Y+eadw3RmKSMSZrXfraBqfz9qwsvXm/OKVzV0swdWjcz6TfuAWsXaa9K+/fqa23+qB5AGsXwDnLiKlLG1/bAW/fxx13dG/iejs8Um7itG5zwtnfasC6nBFPwFrqS/rFjVhAQaprSWaOmKNplbtR7hoZUQcYCQIoEzhtBDoAACAASURBVHQwyvqlNC1CEOtovAmtFbTWjIkD2zq/EMwigcNA5SVSLiiJYMOinZ0cO4AW6wpmVa7ACI4vDFgHZFe3e6dx72Av7hwexh5qr+7txcHefmwTsPZjcwuAFcG7pJYCBAkJjIvkbkSGlQwa2SMFwwCxBK2sMXoRZycvCMISfKCsDYA9ZMFk+Oy8jDI6YLi4WQCGl4AfLJHAGiS0sQI2Wo7IWb6EgJUgFmBJxkgEKk11Fhsk2YXWJkwNYHVObknG1HxRblzkuDiHWG2BUQFaAr08ppS0cX4twSpYT0X7MiISyybjHOXxYtzkNiygnTVikwFl3qQBHPKBn704jb/9ySfx4SfPYmVlI1ZS4kymWTJ1AmozoQlMxeK5Vq8No7gqfSzn0TJ2geeGVUxGhuxjkf4q9zR/yJZnfVDIWd2vonI0a5tiRF535Yw9EngbLAHEgbEGUAIrSnk8Nx9SwgpXakvHseFENlC1kqU0EGjHGEBGjDW1s7cTxy9P4uEXX/J32zs7sbO7S+CauaK+3bn2itkSjdV0/wuwOle8OBtX0m2OkaTCeeeTlWXVJKkzknlOx2hsKqRsm+yoQSK/Xw20fq8NrzQPI1hn/qp+smQQn0+XBvKUYktRIjAuoKv8dvfd66eeY51f58IJJjKsZSEs9sqbClinNdlGH7OOXaB787912tCxmsyp5/dEj5MGtxeC10GXy2mcZzN00JpoNkSqVjoC4i7nrZ4O9QlaX706utPGuwDW9j0xX4fKs2v+uW3chXnKRRoY09cRwFrf/HnsuHnxg+GWYe02+Uuaqm4n+zofNQ9gXdZ1vtWgtR6kSauwA8uaX513s7Y9R6/+RphyxiUC1vo6J7Gt417N14xd5rgFFhv5BKwCqDbkKc6YBmd+oYsZs2TOLCNLlhRJK0yPBGBp2gTm1IwKc9AIClKeWedxNXeoct2avNgMJhCEoiRKslZSJypYr1ky5oraZIky1CH653I3DNzPY21lEGuXp7G3eSF34IOj2N1FDuteHOwfxPbWdmxt9mJzd49MFpyCCbLsoExZJPJgWepiXUzS4MyyWbgFm6lkCR259MK59/z0BYGbchZP4wy1WM9QYxassGqmIpCGDBmAlTVKbUBEloi5p6rLCkdiSHMTtJAxdL4sAnMBNYx1ApvGFRgNpUyz1LnE7yh5NrBI8Ebw29QaJStF9hobATLTURkYRcsCAGZmU6YtvszUFK4RbscCV5SGcjyVo4rnj3JIk2FXmSDJMy0tXV2N0/NB/OIB2NXP4sWZxq3JVTTrb9ZS+YcCnjITs4y9cjhWDCwmUoY9ki8LDDUBLZ2ULVFVjOQc0VISStfRyIRdXkeeS6PBceZ+l9jZFHQV/OV80ChpMKSrL8yUMFDYNBBQa54yCSI1ZQLuKXHl362GwP24ub0ps6WHT7jOAVaZt40yTgmiLTTXGAC0yjiMc1bApsaKqgzm+GrNpCwYx0GCnGWFpIbQPS6JeOaVumwMALGvrZHqSlqc93vDUkveXfZYCisLFp3bFnYl1rpMtlSlTXSflL+7XBE3JRIvuX9cf1ShUEfMa3//978d733rm92f0Qs8opuvdPnyAjvWNcjtcorl4ZIJYK3FKPOoGVFJSxbqhTl2Xq6CoeqenCM/tuNQdV8biyC+awZty7yGuRRo46a4zlm9EjRVPa3UHeXBV+1i3QLWbktumXPf7Yxf06NuAWuHiatfIh0OL4d0BKzXfM5N7dGrvxFePWDNAWg/pKdN26sbl/nOBMD6gz/68yYP0fU/U/rYBKUK2hHYMo/UstJksGrDmizVksxnyorJ4kYQjOl4yQZpNmNWSJEnPhNDRqhDkAy2UMxqAtQEGAzCbTyEwBgBLFlLGiwBuKksC6XBw4tYXxlGb+U0DnfX497hYRwc7BeGFaB1a3M7Njd7sbW7b3ZTOXzKJUUJ18zpzFw4UjViWRHgskYqQCxKsiAYXxFgPTvm0iHTy9I2KQk2QxmXzJVdh0OwZdR0I2auqWSWBKyU09YMK1hO5K3KwClluMrLFHgkqCYja5bS5lAqdeO5qOvwuqQQgWipfapIg2Nr8yKAVQb9LOkj5pLmXM4plFxUQaHmNa/B4ME3U2GKs6yR2cOUJZM9NOAYXF7Gwycv4m//6dP4+WfHHA+6G5uFltlTsv7JtprxLyZhYgnTfIlhsYEI5bUGYFcBqWsQE5QrlhZI833n9ZyGR2JrXR6nurdwtDYbzATbnbswfAZ13geg+zbukV6vX8ZWeXhJO3rMLd+tJclkWNMAbCjpcH+zz/vji8+/jJcvXhZ2FWAYTCqlyHYttoTBDH+y7loLZP3t+pvS4QpB6z53GSQyz2sqd6O2m9rLRbmQxkqWbOMc3CDYkES5WSe5zrMf2tDR56l+EGuuTQrlsiarmtdH0G9DrGTYySRbLVCMnRwUJzuPc8EleGHA2hFbXgWsXbeU53sPTHypj2lmWpihzxYNYNq9aJ9pwrW3WdgCeJrelJZbm/d+2xTDtXrtXhmTKYzrFYzVOW5b0jyNvcCci86dmRlKzmppHuBax6ETvUZyKU3alKjAKubyVhI8a4b0+bJXXbezfg2PugWso5M2Pm9lwYmdBVjHfT5ht2vBHryGG+HNAazTxuzVPiC6n02A9QeFrVRpCgV2RSplya0CVLESNNZB/pfzucjmkHwQ61k7+QLkih0BmyH2kMGrc+TAqOVTlIyWkGoBtOJJzMjSxVXuxegHGN5k6M5daxXnwfnJAhIwZR1RsCzDWItBbK2exp39nbh7B4D1IPZ39wha93Z3KLnc7Pejv71jd+ONkstL0OvaqZT9DmHkJGAIt2CWaKF5FACkWFNdOySHp3FJ1hF1YeVmfHZ8Guf4Pf4PJV2Qt8q8SJRGQaAOACEDGuSYArDSVRdAFMysGWayrQQmzQ1Nl1SaJa2RPZUs2m646fpKGbPyKymvxERUTLYmQqBI0l8ZIiknFXm0yg0ucmBeB5yl093XGw1kHSX5TeMlrRnJWtWmZMW4BowJzXaQV0uptEu+rKzEs+fH8eN//jT+/meP4nS4WdynxYI1LDzBi29KOUVLHozfSSqtT/N/CanNwGI8Uikgeaw3J3IdFhAu1KYcbQHXBK+qIaz87QRTWdYmZdwNEyqQlXduYZndD6xnrEvkcucc8j61tJa1ahnU6WqyZiqcvlO2n8ZkG/0N5qm+ePEiPvvkc25Y7B8cELTi/mcTAHgG4ponbDZ5pLypIDCv+765LqNYD6yYUAMHl5rBRwVQl/6ukznGmKHck65EawmMLzcArKrQNGtu09U30xcSkGod6DjNDWToyB9XyaWU+Get2LIW6caM3H2Ms3PmzcZyk4Hsr/Jev/MHvz2zDutEBDDpvdsCsosD1vpt1P19MPYd1vr6bMC6aPTQ/t41AavvpmnEaRlu37c8Y2vzaZGrWWzElzGybVC/3J7MGot5AOtIW87BHdf+xL2d8lxqnuG/8Rv/arELnnVhb9nnt4PUcUJfB2DlM+g1QKkuQ3ItwNreyJwFWF8Bonq9N8LVN+t1XYKnzmGl4Mvj6l3DJYYMHZZS18Uw2pQkwX/uXC+Z4MDshwzZ0MxQsqBmOhEAAiiyTIzdVTO3j4ATZidmdRAAMxB12Zt1S2uzdEjt/tkEn5ZREjupRuVGDwAIYFUOtZlL1rCr+F0aLSWjJNAKdhWsJjDa2uplbKwMYnvtIu4f7cfhkcrY4L/Dw6PY399ngIx+97e2yXTC4CdrZ0pmKVaGjCKY2yFKhGwSsCrewbiJzRXLC+CiHNzB6UlxLQZgPT89i/NzsL92qXX5ksznw3iJxQK73Y9VANjepkAla7Aq36+WSnLTgMynyt6gq2TuLKnkJkOVayu1rVkl9B1jDKflYkykz/FDGXbJX1V+a8kNtTMzS9Vs9Mh6lg1wb2gIhKKmrUBwutumzBLLB7Luk+On0etvR29r1+cWuD05u4ifffww/vann8Wj55esXVs2P5jPKFCuDQ0zvgbGBDyFKUs5eW7M6L7IzZhEunQqJsNtwOwyPniuADzqMqQcwL1TGFJLiaUeqEupVBCkMhmT5LmRw5eNBZsBAWwKUAqwpllQjq9krQZoGci55ijuH5Ya4obIqh2GV+KLz7+Ih188il2YjcFsaXNTwNPSa7kEawNAF+rayWZNE5wjtxY/lBLTIKoJmvO7lBKb/aX0PUvSeDzx+Uavp3xbrzFJuFHSRqV+xIbbtArw2ZtaqhNsN/JUCTg/NX+f6Qw4VlJqqzcS5LvsDjfVLC/P0k2NxFvXRTXD5WX89h/+Tvzav/i18c/m9uN43FFd8JiPud579XrfHul6l/50ZI87vNS6HTKJYR0T810ZifoX40DrmB7UXxnL+fp9Oe64bjMxLoro9s2r8umu3xu90MW+NX26JkHpWZzJrOWUG4541vzrf/0bN9H1buvwa3TU7SB1nKzXBVjzBdWxm6/3sC4vuy4vwPqYvOtbkphJAGvRAXi9N0L1NvX13jRgZRxVDdbrBax1b7rNRALWlEGyJEa6aBaTkSxHIqaIZWPIXCZwTLdYOaxSNgyGczik9BCgL81RwDAWVsnGMJC9EryQjQmZ1ECSafABY6L1DQS8on6yjE2ycxm8K9htHIJZ7mUo0yUBu4tYW7mM3spF7PUv4/7RXhwdAaQexOHhQRwd3Ynd3T1LJrdsPmPTmLq0RskbhOxXwHR1o49Itqn9yjza87gkWB7ajGk9zl48UZ7mcECwenGGWqz4HmrXyjEXKXQApgQhqLkKt+aNTee0rsZaHyVNlLunHwM1X79qzWLjAIG+eLGUUjLn0d+i4zBcjQEsUaqHDCjYYbHIZOYu4NaLb8g0iWyqNw6U2yppJ0vp2KlYxkhoW6wY5ZXcAFG9V7CmF2dwTJbTccO4CpgAwA/OT2K9B/a0xw0HSoNX1+OjT76Mv/nxJ/HRlyd0ZGZeYuKpcD1ey3SVtyowgw0UOOPid7lekvlLtg15ogQpl5Bmi3XOnOs0iZKM2OCIrr82sKKjtvpPVi9Z2cJkK8ezbFBWpV7QD7B6Wd6o1rSi3xdn5wTDyC+lMzVAPcrgGPByBThfVWtChlsJEgFWeW3DQWxsrMXm9jZrAT/45FPK0vcPD6guqOXAua7E1CZrrc2KZDMzbQAS7ASvBJ0GkLyZDXZlhCR1BsbWJZ3LRjJqwsLgjLm6MJfy5kOC8FzrufnC8SKDjXqrUlykQZLq3Yrx1pq0wRbXfrpI5yZ2MtJax7iOovio2Oqsh8v6tQbf7//+dyYzrF1frLOOaz3Guz3V67f3/N+Y+e5vvWb1BMr/bWp5z2znxg8Yf+0jv22njTs9ZZo0eNaUNeNRxQZ5H4zQvZOg7+JQ900HrJNWYxuU1v+eBlhrsIoh/s3fvAWsXW6rG3gqdDnt1++YVwFYGWhMSNR/U5nWkZlcBmCdtm1VPQEWPdWklfd6b4RXDFg9CF1yWW9+XMa9Rmef9ZNffhLf/w/fJyBM+R4DUtdgVBxokxRKJiNOjo9d8sbGOX4JJ6taHIcp/5RslAFkCWCdH8eXuPto6aAYKi9esyUAdGQ9UYv1/ILlYMRyyHQGAanqayK/EmyPcjolW7ZLcAiEra9cRn/1PA62V+Pe4X7cAWBFHitzWWG4tEPmbGt7JxCrEyg6p4+F4VjrVcA5mbVgIchV5rbm58ls8pIBos9R+1IASs6tcCxGXquuRT8yqSI8tEkVaFJKhNc3xPIaCKJfZaPE7WbbKYdMKadyfZXbmzVKAbRxPrC1dGD25zifyeMCAiRrxvoQCE9ApLUhcKSNCDHJkvYmUBUIEEPrmpyW3QpMyOmYZUac05wMcTGEgqx2fT0ePz2OH/34k/jJR0/iZOiyMjYHSpl4ypez1IpqwLo2KIy7MO4e7wQ1AuJ223X5FsyBAKvMnyQVbsAqVQYomeL6oMyv9H1SVAPI16a6QOu8zAeXkNYQ2XeDTZwTwJTrF/JluiVL0osSS5IY22SomD0loy8gLpmwZd+u70qTLG6sDKhUADB89vRZfPrp55x7yIF3LQcmUCyld8CEyrSrqV2qNcqNKZe8Ql+lsDBsKdJs/aowtkw1cM4oS0JJ8ksWmiVz0tladZa57hN0lvzixjAMzxn0gf2tXMmVk92YYWlDKBnaJtWhcWnW8ZxPs2ypGshNjaxrnGZhmLqpgHUZodmYx/fsJ3r7xPV7Yf5vj72MqpkltVidZpkRyQTAWp2ifneXo2cwrbMA6yQYWgPZ6cvjOqM6icecb0Eu2oOxjHNrdts9aW/4d7mC5pjcTFOrt4C12zwvOr/dWn+LjnpVgNXh35WRWxSwjmPRljEt3NVdply5/TRtr8xJT5QlreAlNXONoU1dXdPETfWpwK2WNHjcK/em+tBtoCafnYD1e9934KdAl5LOKkBnIJls6kqwdmjK/zJQzXqstQlTBuUlDw15lPaIyYCSeXAMFgWgEtimIYtIxmGcX4BlAvsnYIEgvP47QcilSnaIWWtK2cjRFqY1l8xf7a+cxv3D7bh/5zAODw8ZsO8f6E+Usllf24heT1JmsIEwPZJyEIZCTTmUwlaSRRs6t1WzT/DK2piWcJ48Z33b7BtAHsA32WrXGAVLmTmeyscUOCbj6rI6BK50DgbLKgZWLKfYTwLRzEXNwc58QDvxCqAJJKtMDljWFYHqi1OzaCg7k5JXy5Ut65YwE/2zGzE3BQTsVtd6BXgXBj7ZBZd3oewSxlQFsOIStPkh8IvasWIj8W+M4flwJf7hw8/jf/7icTx+ibXiMjleqwnWGwmytwDM0hMAEnAr7xlrLs2SCkDzVknWTE05azKgtUttWb8Vi0iwk2ZFBslcO1kX1eY/lLy67jDXkGWp6WgrAOZyNGY0wVxS0gvJLTcbGtk8xlF1eCH5VUklmRtJHp31ecEwU1IM06ovVXt1e2eX7OrW1qaly4WulhwX7RSZuwFmxTyiPym9psy8Opbry0xySpxzM0oSaJek0QnKRklu3rDuq8dX6ovqmrl5YKBrMNowwQD2Bqw2z8rc7pJPm6DEebH8LtQldkhOWXnmzWJTiesAqgFf4/vf/U68960ZdVi7PaB11DgkNMeLo9uh3Y7q2u0RwnAaFda1weq46zc3+VrzHT0xvzWZVk32SO+nhVja7Gs2XPOLXWB497NMG8wucG++yei6YmaB1fnOOnpL1N8dBave/POY/+Zv/euu3V2kO2/Nd24HqeNUzgtYazBXs6bTWNRZXWm32QUwLv8xMKuXC34+CaBORFFGW0vSzr7+G6G1v5mGHzfxNK2n6GpFigUn8Ca+NnlWHnz8IH74xz9s8tRctkNyQ4Mvv4Pp/mtXUOVEqkwNQZillglSU6qn2qWSUCIfUxI/O4uC8aKcUG7BCkjH97XIg82gZnBH4EcjFTFIBKyRNWAFXAcwNYI78BoMly5ic+U83rt/GPfuHrGUDcAqGNbd/YPY2t4lw7pWSZMpB3XcoqsRsysproCfSq+AUQZgkGMwAa5LvPDfrscKlhIyV+SJMpeXuZNiYQX6ZJDkU5RAXVLt9abeaJZtUhIq5yIlsADHBLOufatAyqViOAdgclfsaJw5uewIr0VxmvM2mQer2pmZa6nauQYayM0luwyzJTgYS7YqGbbZLwIzmRKpriu+C1Clc6GfYjRVS1ZyY0mGY3WdJWx+9NOH8cWz8xiETMESUAKcYd0oPzEl5w3zqJxPsZW5jnJdNh4Cloi6pEmahOEaAX7qXOu8Q1nyKF1tubEgF1z8yNTJucMey5TQiolO9lDXmqueABCmYcg7xb2xukKDJI0FAKtk1gmyFR+7fIsdnxPw5oZBsucAgABkL18cx6NHj2MwuIy9g4PY2d62/F294D3IEi7eMLFpURk7XCfydS0Hx3eQt5rlYbTZUpe1sRoh80szB5YljfIz50g78ORY4nMDgHxmsKwW17nWMjbOVrw5oK96A6ACGQn03ZTWcI5Zyc0eaGPB7Gy+LrN/HJCqTczz+783Z1mbRR7tC7xQ5/vKNPg1vcPlm2NOOF8fFhmY9ncmBjiTG69Mzq4epDJOucExTSK8jN63QokxTc47oteE++0wqurRrFCqvaKWPT5Spkj5lcqJPMctYO022vOupm6tvoVHzQtYxw3BJBDLIGuKHDjb6gJQ2+d91YB1IeZ13Cqcprcoz/jlFSx9M26E1iMTAdKsp+wi91r9jvwaA9a//NO/LM6jNatEcS7fexo8uHfSQROmOQ42KVlMk5Sys9y4gKqmpVjULH9RBzoX5zYlMuMldqv5UXCvwYULcDqdMqhmvhlYSoBDMVI1Y5lS2CHA1BD1VyEJPouttWF8691vxN2jg9jd3Y6Dw6M4PLoXu/v7sbkNY5s+y+oIrgFsw3SnyXkj1srakWl8xFxTufESKJDBTPlw1sMckMEkG31+yn6LyRHoUFkaufqCKc18uwRMZEPNiKZja768k6EScBcIRj8BIOXi2+QT6kUvpnittyXwXWqpGrRWEswEX1wbBOSWNnNulJ8sqbDNmwzSZQplF2ACEwNhsqly3RXL1tTT1d/17wR/z08G8T/+/qP46YPncTowOLdLL9YU1h+koZKBKwdVkuTGNRjXwDzOiqlLBlKrDWziKijBpuxKDZ4s/a3lsikpHrlnaLAkti7rwmouMjrWWpbzsSWwLmmTpkRkTA2ucT9s9PvF6IpmRVY/YO1znMy+4yp4XuTq2m1bmzmNKRKOB7P65MnT2Oj14/DoMHobPdX9Hcn9lIy6yPktzc3zpWtvk++JpSE5s7Bdgnw7h1P6mwBAzGiOJWTbCXbrms45f3y+DDSekkznfpGBsTfOtP70di+KEJcUYu1a1/hNYCrpvJ4v/DPNuaz04G3h+1M5rM4Z9ziBYf3mlTqsNxApzPlSnfPw1ptv9revAJJxgLUdd0x7v85z7Fzv6e7XMtJs9bXMzS6fj6FkbwKgXe357GuZODTjsPyscWwB1vrweXsyKQQdN25TTltHBX52VDJ/f3oLWGdNbL7tuh33K3/UvIC1DUDHgc1J+arjBnsRsJrvx+vctK9k4rs8SWY9Pa7Z0S5duOYpOnz9FQHWJtvyylPgzRiHHKrJvfn040/jL/9jA1jLNxT1NQ6wzKtTjhxBJQPYlC0aJFRAQcG6Bihf+pkfJvZGC5HBvgEbGaAasGZw4HaYI+t8zMz7I0hxTiJKxcidV2V3sl5oXA5i5fIiVi7PYu3yOA62VuOb774Xd2A2s7sbh0dHcXB0N3b3DghY1+Fwi++YbVb9VTCSTTBOwGpwCWB6WeS8WfdULKzAjBxuwbIC2BEIgGGlIRMYRQM2fAPAD19xnqDyP8W66j+ZGWlGG5Yz9YQCYZlPqu8AsCdjqR0Im2XZzZdAg0zogAxrs4OtDYvCgtali5LJJICCbNQ1Tc3iJmAqLsDJnsKgCtfAHOnMlzVLzxI5YPHNJK/CcXYQP/nFw/ibH38eD59fxFAol1efgBBANN1zla+IRefcJht14XcCs8CkYkLJyNqUCeNc3Ggt+WxyMptao9oEUekT/KQrcK5xYXCVesnP8jhJgVO3oONUf1hAiK64Vdkmyn6hTECpGYNenUflVRrACpMrHJNA2XmoBulg8gH0er0NgvZHj57E8fFJ7Ozuxh5csV37ty7NQ2bR61fGVs2zgK65CeAz59kANXNOMQ4qdSMzqZQxyyxJTrx5b5SNGZfMynI6HBNLnQUo9XzgJgdBvtet874LC2bFB8fMz5Dsl4h7A+Rkwr0xle1qQ0prbDjw5o5BsXJtNf6/8+9+J37t179VvY8m7Ype821wza9r7Uz6aaOZBU42C7C2OzBumNxGfrRAL8ZcYB0HTG+xfDruWvzMyQ22cfhv3O86BCozD2m6M63/Y0atfentQ2Zt4LdCqLqjXXoyacrrcWqfYly7ufHqaKHEDBk3tAfwFrDOXFJ+l3Q77lf+qHkA6zgmdRrg7AJc32rAOu9TZdxDqXpqTHlmTX39vd5FXj/2/FS+KYb1awVYx0uEIAkmw2pjlXzRJNswuBAAUtCtADoD8QJYS16npMEIOK0WRcjdfJeMl4K9ZDbSNCWZHLEqXkHGJslOUdbpfE8ykgammW8GxpJcJiSqdFc9tfz0MlYvwbKexnqcxv39fnzjnfsyXNqDQ/BR7B0exvbuXmxu7ShX9uKcQTVMaViWBIA3mTIhSoJauNgy0IXbrSgkgb9izuRyI0PXhTXrCDMoSYPP5ZhLeW5PUmKDP8oqDQgFXJG7KvaXq9w1Xsly+ofS3cIcNWwoc2yTNfX3wCbKGVilc+R4rLlWQCAZZLJPCtRdRqcyKZILsEE5AbfXWpooUX6pUIXMM/+qp3U5r+VdAptrdF3G37/48kn81QcfxyePz+J0WI2vASuOgXwWoK4wkwkAmbOKjQfvAZRxUV1XyFhTQp3yP6kA8ppbmy5m1bV2YUzWRNmZD6tpyXJQWQ9Vpj65ThPQomMAycnQ5sYFNlqwfglWmbPs+q4ONXLt63s2LUrXYbOYGBPWETXrDFM1lGo6OTlh/iq+uru3H9vb22SnszZy3mvZJ/wJhUFZU15fAtO6tzlllNJKjcBji5sw7h24GsNtGjJojMOY2qxpzAVpMduVYzieP1oTzoel6ZScwrV5Bpdg5SRnX+oHSOYFo5PY8KrzYHMNZk3cBKlcC1VYV/JZDWTRHWyM/Nv//d/Gt/5FDVinvfmuAcG6464lvJeX0M9ZAUALPI15Y08B2LManxQETaJxi/6h+eK48S6lnCqZcPv9P0/XZh3rZ2++j2cdfrXzzRthZLtiUlA38vtR+XtRp+XjbhbYHbNB0gDOSZB1dN21VyG/X5W1KjFCa2BuAWu3lXKNu7zbCd6Wo94UwDqv5PYGhD43P6WTVuWs3TZ/7xawzpgiP3vLLmBr3G5+ghc5w+iiQFmbH/zxqRq+kwAAIABJREFUDxjjpakRgVkyDMlCOaez5K65zmWRYJqNIfAle4W6p6ulBmsyQ6wf6gHLz8WMikEpMj3mk4GFUcAKhoglL8zW0EHV+Y7KrUMuK0Ap/i6WLWugrq4id3UQq5dnsbl6Ed+4sxP3792Ju3fvxsH+Uewd7DN4R/5qr69alAB4yvlTTibMljhy6DxzOgXByHYyN/W88UzhMTINokLEAGowOIvh+Ums0IgJTsZnMTg7jvPTl7G6uk6QBskw3XIJ7s4NJjPHd7VIeJG3t+KcVh2vnFMFJykYRrkZ5PSq35KGrrjETgPKVH5GOa9ZEkeyYs+JwVBKaHm9lu5KAcMTSIqZc7m24RzYdHAF0HX9S7BuNqXCWAzOUJtWzCv+zeGLlXj69Hn8zf/8KP7xl0/jYqUXl3UpnwJQ7ADMPonpJ6j2pkJT+kfgB9cpWWkD7J0IxT/StAhjWnIafZtJxmwX65XV2DDYJGNoJjw3XFJB0Lhtj4ny8nlhdjeBGJyjYUIGEN7r99Q9ku4qC5SS77z7ycA7fzVl9zBGU+1Vse3JHj9//jy+evIVVQQwW+p7vVMS7JxlIVC1jvtbxkve6rVRUgNSDe08H1Qe5GaEGWiuC5fb0caLQGyeI39HIG+H41KX2N+TotpGTVX+MvpGd19LgXlUlePLEkVWJMhJvMlT5TPHKUQsxeN6x2XDogWbZAKm9Ya5AmCdWIf1yqP5GiHiuBh/kUd/6zvje3SNfs6PrmaO0iSYOd/l1wNY7pqZ5y6Qr9rAyBzn+c7f7ehxvZzc225tXj1qXFRXG1WO57jHbSqM68G41VOzo/P1uuprXWs8n8fVhkEeeQtYu43wNe/ybid5G46aB7Dq+TdaomYWQzqLZc3vN2Yb3abuawlYJ71A6mfSuN2ybkMydjle46tLWt7jH62z1s11T85hfOMB69XZIWD93g8crEmml5K8NKoRK6FcVAZ1dJeVqyvySinDTOdTsy74XUoCGWxbilnkwWay2MbZWcl5o3TTQSudUeH8eybWDuVskEfLvDzXWy2GS2TPkCOqmqbJ0FA6GMPYWL+M3uowdtcH8d47R3GvANbD2Nndi+2dbcqB+5vbulaX1WDOoMEAQSjdh5v8xMxlpZTXP1m6g/8Ey0cQvxEXZy9jcPYi1nrbHGcANYBWlZhRuEJJs8E7S/IkyHRt07WNTQXdkCsDTNuFVqdWQA9WOx2J0S+V5MB/ui4m5KaomCwxZMYqRwNpM2XBXCpmCqu4gZsABRjLvCkNnHg8P/e1QE4J2S+AExlokKdrgWsYDmU8JbCv/mFl8d+XK/Hi5Cw++PEv46//6cs4GUIW22d/BHyyFIzJaK+9lOtSNp7so1lVsWhatwCC2PBIUCn5taWiZlHTcCoZV67+BKskgZWDmuxzw0jXSu0sCyOpLtlFGyyx3BM3b8QU6h6RGzPYUfygjBMYS7n8uhyMc2xzfmoARkkvS8dc8p5CPjfuGdzPG5ADn57F48dP4vT0lFLgnZ0dyoEptTXL3oyDJl21TqV6ECOuDREd1zz0Mo+Y10gZrRhSrVW9w9MxOAF4Iwtuct7zHtIyXSVgTlkvZeaVMZLqq2oDrGQP5Pk87yxJta76xtzY8hiXeXVuPZ4rZS5yzeSDy8+9lEnT8ThW4nf/t9+dA7CWK7vuq6bc6tdt6EYA6zUvc2yfxouD5rj8xaFgefSVFHSt55LKOiandY6OdT60kwfHtYKv5iE/ebjnOMHIkE8KMmcFohoeqTsaVU7z1BnZ9+Lz6bduXYI7rak5ZrJTe2/tQfMC1vZAdAEe00Brl++PG/yvBWCdtpFYaMDq6urjl7iCl9jUgvdBFWGXFpqZH7+HuOCp/LWyPqY6D17vHNf/dmtmViIe/PJB/PBPfqh8Ndc1TIMRMJoIECnbZb1T5bCqpM06f4/gFzJDySSbgDYDTUl++dphUMxA0dEuS0U4KE2QnCCizv979ux5nJ2AMQKLKodZyiTh3prlK3gGgNtT/g3BOhjXs1OAwpPYWLuMvc3VONpZi3fvg129E0cwWzo4iu3tXda53Nzejv7mVqD8BxlW544CADJMN5BNyW/DFjUrSgylS9+gJzDGsYkLAZWBLX4P92IAbDkEn4rRRN1LgDtKSA30VgDy+nIItvx3DWxkynnJZkKWDHAKyS3qtoqZU31Usc4lssdEmTUmmLbUOPNsMX6rKzLQEZNmptuOxglSG6mZEANqtbIsjuuXFrCtlgyoiw44hgO4Iou9o2TZzNXZ+SB+8eCr+M9//fP46gLsrzcNKqltbg4lMGI9WOc4N0GOy7oYgKALYOSgElBd0gZYKX+zKZtCcOxp5RZA5m7n/W4TIfyTDJ4l0VQcAAxb9ip3YUl6MQrFpMhOzfh+v9djf7AxkzVTYWzW3+yrvBTaSkbYmwm6T8QWilVsTI5UwxV5ozKhghwY4Prp06fx+NETAvajO3diE+wq80D1/XbsTXfdddzvkvmi3ZKXajOiZCPRmwbcNy7G+DwNmjD+YDLRdTos2zyqBKQFFaN+rT7PmrmKXB3A+lwYFz6j0khrLTcVdCyBJc6/sa52vA4kJ15Vv/zDfkUwzxd/13d1HfnMKfe7N05+Fzms/+LX5nwsL/HteI2mJn91nkY7vEnnaQ4r+UYDrXFxQQ1/2lNZywBqYa3vFW6OlJ2bOdfBhMNbUuAOIzyK2pbTiyW0Mmms52u6DVZnLadbhrXb+M4ax26t/AocNQ9gHZfDWg/RuM8nfWdRoJrnu9Hn6ALz3lnS3F6Zkza12mD3Giv6Gl9dYCTGfaX1sJy0C9oo3xY+78hw+rQ5lK9/HPKyJu9MsKzNn/xQxj9xGb2NDQZuWc+UDMwq6qSKRSW4cU4dWmceqSV5ZK5sbgN5sYJJ1RAFyBVYTUMY5JQp7xPgkyUsGGQi0FYO6vm5pL34O/oFlgjmOnT1TEMjorIh+3dBMCiGGH1iW+dncfziaZwfP4md3iDuH+3FO/fuxr17d+Pw4CAODu7E9tZubG72GayifbiyxhCgMWKtvxWrl+ib898MQDJOGZljgkaMB8roIAcxgYyZU0qYIR1u6rHKSdfuwQiSV9fjgjVbM5BSnmmWs8Fv19YAXsWGJ4hNd91Mf03gSzMeykhdYibBW7JfCaYy59b5qAKQlhDDVCmZVYJuMYApm806sioFM5DkmdJgy6iT+S1lTGS2BICtPwEQNF4Ra/HFw2fxX/7mw/jJg+cRMMAyu5lMW65qlTaRjJdlYCiBbdhS4mBLyeQeC1fpZhyaTZGmpJLKymDzJklvAcGGkVNea94v+D3ukSavWwZDmacN4Jm5qcna55rWsAgkY4OFMnZK3Yex4TrAaldznRtG5X50aQe0gXWbUnyMgWr8nqlE09oqmdYnjx7H82cvYv/wIA6ODsl4AsAn4CVCN7OZYH6jrzrCCf7Eghs42sAI/4J0WUDd41+xsDlv6Avu6bxmqi5szpYAEZ9But3rWxpuQzXOYwqTPW7KYddGhzax1nw9yDHVPOt+kSkYui0mWMZxdDj3cTSRA7jH5gNLJNm8y4stDb4yn/Xk+DT+4P/8/fj1/+XX53x33PBboX71zXkqHT7nl2Zd/ZzNTWUS52xrVtf8EJtx2ChoHRmhrOVbXrM30sHuszJCjbYDum6jsbyj6rEYx7C2zzTaXxGq9lFIdYe/Mg3E3wLWbjN4cyu12/m/NkctClhxgW3mdBZgzUGpv1dLgucBsW8NYK1Xyg1d1Ou/GToC1gxGujxPJ9xh9TtCICPFnUt/9V/jHp8MWCEJ/vM/+oH6zWBRgZry3tYZCCvwtwMpg3Ub89iEB9Eijl1bB1AUU4TgUbl9KIMDUxcFvswjs0QQbSLQxY9K0lzE2Sny9xTUkmXq9wqLVPpIphUlYABYNHkK0gFYJVG9gMyY8ksE0ecRFy+if/ki7t/Zi/e+8Y04unsn9vd34xCAdUe5fACsyO1Lo5sYnMdaDxJcAD5LWm0co3IukvxKJqxaonLHdfkLUjSqa9qUq0FdUQBbgVcBTbF9zL+kk7BqtpIdZbPrscKyIyr5g9/VDGvKQ1FyBmxwOhCjgzBpojMxa8KCAleOIZ+nrsWawXgmFxNgYFxTipX5oFlTNWunOneW8+C8RborG7Bi3AmqXe6H80RDIZQhQlfEPpIt5HGr8fzFaXzwTx/Hf/v7B3FyKTfqImXmzWYWrRgoaW1mGZhcuyWoMboCmBWgbgx/EtBgTBOEZU1XyaHVNjdcAPxyfn0nKndSTB3HzLmfBJeUAEuiC7CIH+W52qgogR1BvF2CXc4m134tW6Uzsc+FjaDzC5gYuT2zqwTb3BQZxNnJeZycHBP4AbA+f/Y8Hj98wnV25517dAhes7Sb5kUGbA1TmnmnehawFrGNowrA9TMj3XtZUurykvc6jdeyNnOREuvpmIBVa7B5S4vlVo5ubVCV931jtJIaYD2vstQN59btQ23R5MnqwUyp/grYW5W4AXimKRddg2EUpw0DPrdynjhvNtIKPBM34vQUDt8X8Xv/x+/Ft/5lV9OlvM4bfjteA7B6dq7xnpnx1Wte+jW/3uG6xp1Bb/gyrNU73i/Nkiqj50hTcGzcCWtAnvFCh47p/OOQWit2QZs3P06dezzmwNnBVq24aJ4Po9eVcdcIRo+IW8DaZW7elDXSra+v9ag/+qM/GVmx88p35809bV6HOm0Gy83ro9vtfUPYbv65cMS6MMNan3HaRbWfBHP0tNuIztHg3IdOAKwTHvjL6u+4F1DTtibuGsM69yiM/8Lo1ZJh/eMfqvzE5WWcWt6LIDzZhnxRphETgn+p9wQUGPA5QFUdUNXQlHOnpYqudZjMTb7syXRcCKg2Uj0wivqP50F5DjqBKh9N0mAFmwhMU7qnXFjk752qfiTxJJjh0+ivnsd+bxh3D7bjnXfeKYAVDCvNlnq92CBYXZfcGZJEMr82JHLuYZEDF5OXjLrlgCtptEtvAKgClFZMFMGszWXEQgqUimUUuBYbqnIyZDkhCV7vMV+VLKRzYpF32rgSNwZJfOFzbAQEyXox6FYNzzRp4rVg/ionYl2DauNqjiRnldRYvwKLzLYhG8bvDFiRk0rgybzLc7PEOT4u3ZNlczA7BpBkV8EsD4bx84+/iL/6u4/jo4dnQOV20R112E1jIUmWAfQFmAly6lIoJdcVa8IAr1qPygsVgBX4E9spIJuRKeqz+l4wQ5vyW+Za+ybLOUYt1yY/VX0C24d5ytzoTAjNHM9kJVPVQJa/12zkEDS7pAvWZJbjUbkjOTQni0mG9uKC14vv9bd6/Pvjh4/ixfMX0d/cjIOjo9jc3CSwJMuJPlvGjcspYI35npKEE6xX5WJyjAgybdaUbr1ZY5criAhYa0+MiXYHUo7bbIRp/LG2cI/nxkNKqZW/qjqzKbEHiFZJqwSkfsezz3ZmJqMuIIF1Iom21lPJJ875Z13npiZwIzXONdHk2qJ/v/0Hvx3f/PVvzvlcXtbbZsJprwlYrxMjdR6IGxiC5TQ5GbBqXKieH/kp/+zIti4MWOtYre7D6w8oxkz7pNmYDlb1vFAait5d48d62lDc5rB2uwuXc790O9fX+qjrAtZFL34SMO7Kst4C1u4j//pvhhmANd8+DqiW1d83GbA277UWYP3oQfzFn/5FYT2Oj4850QgoCRgJSBwI2jmY9R/JCGb9ULNxfuGkTNKIp8mvoyGL5L5iX8D62ZSFuZSqs1g2pexGSyknAlPmrMqhljVZXSJmSMOeCNSbRK4mmVYzm2ArV4ansbV2Hnd31+L+3YO4e3Q/7tw9ir39vdg7OIqtnT26A1MqSBfZDTJKkoJKjluAYbKlZk8bj1yP08iYSK5IEAD3WxoQqdap6rE20tqsn9rULb2M4flZDM5R8iZoVLS63o81SGTNMq5u9EruagM8cR4xuASEiJA4VzKiIltL6a3zawG61jY4XgzIAP4yD1doxSVrBMjlEKy82FLOhrmnqn+rcWo2EXSLZZkfrJcs+6K/C1NfxtnFID769HF88JNP4+efH8fpUOyk6vJKyguWkWNJ5lLGUaq1K6ZdbKhcfFXWRTmMuC+ZB5oMYYI09tWptRVoIcPmesAqxeKyMqW0hYBtAtZkVCVvFzDN32VueLK1WgsybEoDKd82NErCz+YW1mIlxbULsEBiXofNkKo8OrkMD2iuBPYQ7CpUA8+ePY3HXz7mPbN3sBe7u3tsf925z9kmQXv1mE8GGmxpAnnVQdY8pFQa3QKIJpC3tF9MtuYpwaLSAxqAzblhPVmtvXQY5tyaRBX413OmqKOSXbdaoNksS2VD43LODTXn+hYWlRtDuZbEUudzBYuFYNnjXG8qZH4yVCG4tu/8/vvx3rfe6/hiXNZbZsbptC/a/Cxw2kU39TsOxI3QO9Muc9w+9dW+zmqh5YExFrhOyW31BmCXeHNiHNG+kG4X1nlalnfgfIBVTzUD1KLqaanTJ4DX7HN+fAtYu83iAo+Fbg2/bUe1AWuz4Mbvvky6wRdlZtvj2eUBoqBr9Od1T/iNMqzXfBC+7rFp3oi+kBlOfp0c+DrciPWLpo4bNB76zevZEL3am7ycBx8phxVBNvp4fHIsSZ9zThVoS16XDptks8ByDhWkig1RsKjaiGJGiyOn2aEEDGCcCCggCe4JdGUQn+0l65QsiIZQ8kn8DvmvkqJm3hwMWADwnDsJ6TLKxqCMzPAkttfO4v5BP9579x2Wsrl7R4B1e3c/tvcO6RDMPFsCIoBUgGflJsLZlju/FaNGxpK/a3LdyKwSjIKBNnhzLg5deJmrKudfSX9lOoXvJaMEgyjmUNIwSceRtQRYJcsqR1mUwKFMc1X1RwkSyeyKDUrASvkxmV6YP1mGayku81LBRDNPVIyuUWupx5oyYYw9++I5yDqzYs0SKAgssjSP+G0BWMtladaEE7kkDsdjiLm8jI8//yr+7qefx88/e0FXYIJySkSxaSDmiyDDslvWxl0J5642/aZhFiXmmId0O25yRWsAk2uK7wCXTZGkz7JhA6wErClZJfAy0znCxmoUq/vBNXhZCUngmcuYADQBqwB7yQVfW4t+X2ZL+R2YJjE3PMuylNI6krJqSHMTBwwryvsMKafHPfH48eN48ewFc8D3D1B7dYemWgKiWnvJMvsScmjYbuas57UmoMsNHdW/VW6ovq8xwBpIc7QEnXJE1vNIMmotn/r9qvq2Cv5zPvKAPLc2ILTGCpjO+bYBVt5TOV+Zt8q+5VyU57rmAyZUufGhzTR1F5/RrRybecwLXov3v/vtGwSsC74pxgHWBZuqX3njU6kWDBRuIECYDTdnvcBntzCyDT7m8PKrqmbrFSezSuM6Mbad1rYeMVd/bmBMZ43Y+M9njePotwhWy/Mi1Ti+6UYGvPle+wz1cNwC1m6z9sYsl27dfX1HTQKsftWPdGzcDT0OqHYFnfU55vnOuGfE657wuQFrvrTqd0x7J3b8nsHcO6Kve2zeNMDqx2+JBV/9+MwCrMphTbMjMAhZgoLBsHMMk+FRgDwQw2TWVbmbkIOKJU2jlpTxZiCI76QLJwBhgttsJ2WTtbyT4auBcdbalHTP/1lmCuYXRjOEHDZcAgBcG74gYH3nzn782jffjf29/bhz5yD29g4pB97a3SdghQyTpUqyrA4MlwgolcOauarMyTSTJ/mupKVFmkgAmaVq/EhDG2QDAbQBXM/IsMJZF4ynAP9lXJy+JJtYtJSCDsoDNUhjkL7ek2za5V4kaUWwbYDKe5mJopIVIyjwwhPjBBbLklhfT246CFBmKQE7HhNYqM6tmjYwM/hUYJZ5rzkevnazn8X4iTmw2vRACZvPH74gWP3pg2fx/MLjbVAhUGL3aTNyhZmkVFmgt9kOUq51AqSS9GsXXDQLNk152dm/HON08/XYXULOLlOlLO2SACrX+MW5JfGZ82iGvbC7GZDZsCyxpiTaab41ZJ4r5qXX7xdXXqxFgEwMLT7HukB/kgUkAw0HX4Ap1yhOBQMl/Rvr8fTpV/H40SOyqzs726y9usXSTWlEpEWhDYB8TlTwpOTiAtBhQwq5nq4Ja6ZbGybKDc2SPPnOTJBeQHFx9c7cXTszW46re73OBZQcWs+cxvwpAXZubOF73OgpEUSCZrPrlgirvJBk28xZtTM15yuUcqD7TSy4nktKfcB3UwGC8fv27/2b1wBY24i0FctN+3hJLx5u8FY5229CgDALJo37fDqOb+6FRIg1aC+jPmYzfCxwnRJyt9utY9PyzK47247brmSt6oAl7FNM6fWkj2bNhL6X6o0i/62bGxOHjotgxoWrt4C125Qt6VHQ7WRf56MAWK/cb76gaaZKec11Dusi+azt73QFfu2b46YnvGu/Zq6Fepdq2l2/xBfdTY/NzGtuMst0aCX9q+IZfzbGSn/2Ca4cMS63Zdz+8+t7iYw/MxjWH/zxD0qAjyCXQRlBoPLA8uWCAC7LbtApNQ1sbMSEYHlU1ismqcmRk7EQA2TWR0QOmgJBTpMlvwxOLRGSWY4CSNVeFZgqLCQZVslRkXs5uJAc+AIlY8C2Dk9jbfgs9nrn8e69+/Heu+/GwQHMlvZjb/8oNrf3YnNrK/pbW7FBgLrGvFP89BzYg9VMlpJyWctErW8ViHP5GJkEMaIvOaQZ3CXzSpaYhksDypzBkuoa5GqcpW8IZl26hoxjQV9ZRmaFzKtShXUsGVB+LAMo5cgK0CkfNZcuEBvAFsBAW97bMKbJ1iqvdUiGOO+nZIYBvLVhodxXSozzPOmCfOlavfi3gS0Oenk6jA/+6UH8w88exuOXg7iEYZOBhxh5AWeyfJlH6TxDgUhJyQhAzPynAVN9k6YLrFhbGx8ZeGloZJ6UhjtZGxVjvkHDK0iAcX0KtgjEzPDq/GpTP1qfKa3kGLoOqySxVTRp4A/XWZwfa5HnsmMtNo9wDyC3XH0D0FMwynsVZZBsZoZNHCgPcE/RrGxlJb788kuWswEQ293bjR3UGob8fW1NubX2dZD82uMi2sMy3CbnNHNHqZ7wZlXKnyE7x4ZPAay5f+HgFOMBBhZ9Yu4smXjlbyfrWq7PplUaysYkS/e8zay44SL1hzZatOBSspzrPFncei3kHGDzTPV5BVylDrGqouQFN4ZedCgvz8OV1wRYp7yc6nd9l3fYgi9qfa0xGXvTAeu4oehGUrYHNJ/ArQh2yjjquatn91Vs2w66mn8XEFt+ZUl8/ewoFzYJjndZBDdxzOT+NJudek6OBQOTiBN3tRmlqxHWLWDtNp8L3vrdGn+bjvpey3Rp+n5Ms3LnZUQnjdl1Gdqv9Vws+lybZ3VXRdxf31iNe3NPts9bVBLc1eVvnuG7uTFrelG/Dz41YEUwzoANwblZRvWlySFjuRjWd4RJTkqBKzbL8jyCggR1vqBkwSSrdG6sg56B62FCCqiAsMkrZDkdmgw1AWqC1rwOAECUtIEzMAHaJeqanovRvDiOjXgWd3ZW4t13vhHv3H8nDg924+DgIHZ2D8isIn91c2sneltbAoiUK0oSzL87OFaELDAqN2LLEgFAAeRcRzVfyrkznyVnRExA6gm21g7BRDsOvCkBVt1WSWod7BRTJNewNXNa3vZmV2kQlTmCLIUSMTg7IbOaDKzMaAxcq1qikmiKdRP4zn5dchzzR0DbIMIgTeZRHJjyGUA+28NcGJxLEpwSYozsanz4yy/if/zDg3jw6GVcXCLnFuZfbMkA3RsmGe0ZMBbQaPY1awfnpoamKllgMWMD1tYVaEoZWspcmb+MDRSUUIIBV0/laOQiqxxHhVgomSLwjfshZcqc8wRpuYA9hvgI4DBzb1MaL+dorWsAPZwfZkg0HarK8wiAX1DRkJ3QxpDqo+b9QBk084fFzB6/fBlffP4F6yT3t/pmV7doLobrGQzsAIx7EvVWmbOuPPNMA+A1sz6zVAX12BUjqSqQbNC4NwqzjBU3qXR/9zZ6zoO29L2iuvO5AtBd9Li5HrxxxbVcPSgzJ16baI3EMNcIz+tvcIrS9TxNuZzTmpttKXXGDQRmOmu4YoMgGX+0/f7vvx/ffJNyWKdtOk97sSzwguJX9EDzmmy/+Mdt1854u03ox6KXNetdusBlj2nSrbQbq6W/Nh/UUGX6QWvs/KwfRXCjpxtZ9WM7X/0yz7+ci5w1lK3PW/FXPotzzaRLRQlEJq2VWWvoKo10C1i7TdVrWRbduvZmHaWyNs1wdQWsk65iGpAdx1JOYmWXxmi+WcN9tTf1gNfPgym7WlWsOPvqWIR+xhbZ7FauecQEwJpBZfvxumB3uwLWCae95jXO+/UJgPVjmS6ltI75XgSVOh4BOSWqlPtCLocAWYCmyC5L7qoAbeYe8jtVjlzWq0w5L9rDe5X1Wv3+JlguIEQGS/yPpkB2hXXgXnJfwHTRafgkRBINaVh0cXoawzPIgU/incNNugPfu3sUB/s7sX9wFNu7O5Qx9rd2YnNrNzbAPPX6zq9TCRmSeK47KrbTZWFYiqaSvpYAQcwDHYzBYArGKac0c0cJAuQATHmwnXkFbB34GbSnuRFMmwSmzZRW6T4JRuGqS1av1EmVW2+R75lJlEzT+aAI2ml0ZRmmWdlSiDTzDAlGbSJV5SxrgARUVYoHsmeDd7gIkwHXpoMtZz2+q/Hkq5fxf//3n8RPHzyPs6Fyh3HMwPVIJfsUSJIJkjZPsH5yM4AbIbwccnZaR/5flgmqnIB5v6Zjs117U0VQ8ktXVmJ7e1t5i8i1tplQylLRtNar5O9cr9Xc4686ZzKxGlcaCxlwNUBa801ABCaXZZz6ZE7FYmpzCJtJ8rKSgkGMs4A3gB1AFdoBoMW6A5OKa//yiy/jyePHHI2dvR2aLfV7khzjhyZE3rRQe8mwylAN441rRfkbAOBknfO+x3AKxPpZVGTc1bPGz1atUeWs4u9ZiiYluRnLFgZcM6fyAAAgAElEQVTTZZ4Ke+4D8tlEMMrTao5Tgi3JtuqtYswxP6oRCxl+pjAoBJFrtuYPf0+QTJdwOhWrhFeRMyep6AtWDitcgru8QN7wELEdF3Tobom9apqsWQxeFB0aql9lC/Rj3jfhpNNNbKdFqF49bly8MXpUPl/yRcd7Z4yceNq1TASsfleU707p78xLuc5glqdviznN9JGpbbfB6Zie+vnd3G/lF2Wt3QLWbhM4513ZrdG38SgxrM3inGfgukiG6zHrIhmu21wWi/vGz1v9fJ39rB1V/Mzc9HrDAWsT0ZZpWhRfTwOsUyDza1oe4wHrJ7/8OP7s33/fAZpATF3XEJ1NR00EcZIfnjtPVRJJRKyS04lxys0fmJRAfkgDpxIMj76oE4AgOEcQCeanyCsL0+sapSW30/lsZpQEnlV/MgLlbi7IsA6QF3jxwnLg3bh//37cOdiLfQDWo7uxtQN2FXLgXbkEW3YKcyNKkM9PaXQkACjwrZIwaRhjwJq1TdNUyLmWqt0KkHUeZ88FHNa39pl/KqnteQwuTtW+EvcMIBBENwAd55RLcE9GT849JVByGR3IijGAyrVtZLsp7WaAnkyt5dWXNFGKWOtt+dxi1jI/UGDaTDDGFoye84VLsGVQibEfnJ2KLcZ30AeCGZevIWhXPViAbzTz3/76J/HffvxFvMChYLMtw8SSEgAxgxlBIIfPWTsTa9TGXsnAa+6rHOp0o9YCLVLf3JiRmsAguJKpY44AHJNFFiNshtoBZgJSgbpGIpxgSWZJ9odKNi/7bAOf3JdA26enkAO75rANypKtzs0asfdiP7PveW9SCnxxUWrRArCCVf3808/i5QuUsunH3sE+c1eZN17dY5T/E/wJeOZGFNcqQKxBZm6ksCYpxtNjBrk06x5D3jvy7NBjThssej5wEwDzitxgy4PT0ErAXRJluv5Spts4Q6sZpQYUljclvQ7YCwiwoRWAPI7HfKbZlp4TWuN8LrkcFy4HpbVwvTi+Zq+T0ZXEG+ZSkI5f3rAk+DW8Jur4v0NgVlIUSkzQRptjXrbzXta4WGXeNuY4fuxlL4ry8iHQPn/l7J2bayZefc/kVoxOnKkFcwPWVhBS4pV6c3XC2IwbhzYuLl9tjY82kpuGU33T/OYq0Jy96TNubV0Z2LgFrN0We4fbu1tDb/tRo4BVN+NN/cwCrOPkwfmAuKk+vVHtdgGr4zo8bcredIY1r6e6hpsErDjdxAf9jM+Wu1bGA9YHH30Sf/69Py95fXmUgu/GuESBpxxoBwPXtIR7q4PMZHyyBiUkjgj8WMsVgWaCEQyGc/7ECgmAOSWwyABr45UEycxxE89aWBWytWniQ0bqTPJcBLPnJ7F68TQOtobx3v07ce/evTg6PIj9va3YO7wT2zt7sbV7ILDKGqwbMjJiHiuAL4C53H2LpNbAkoDN5knoNJ127SRcXr4phRoO4uL4mcAuDZwsMybDBdmy3HcB5HK9qCxPyo6RqwqGVWNJtFciHLHe5VgDKP7uAoAYtWldSqRqI02XMPbJ8NLYiSAlpY9gigH+TwkeIFNmnmyCJ4Bjy2OVg6vrUm4r+i+gz/aQawmJ9vCcOa4fP3gY/9d/+af47Nl5DFZUszfzSyXZFGvamC6JWSRY5HpyXVCyjgI7yaZiDFmbtaq5mnukhQ31zZX/hhwXaxXAL6WhmozMVzX7aPZUH2ETQ3dMMnzN7+HsO4zB+YXY4VISqgFlyRhjY0d1gDHH3rQoDIxK1SQZA6BEwOn7E+cFiBfYQx6pmNCnX30Vjz7/kn3Y3t2N7R2oCbARI+kvzpc55MmYyoxK4B79IDBzfeDM+4XmtgaO+fqmUZn7JQZcP9rYADjUuk+TqMJsljx5sKIDpRLQgdkllMxwZgmdlAnnZg1ydvPZwg0fGJfZhVxA2U7FycdmqaMqHxZLTTJvbYSgVm2mPmCOMMcJlHOjBmP0xkmCl/nCmCMsKyZM1fmb2GveAKKR1t9gaDhxpOa47KYNg7Pa1M47WZNnpCVrV56rU0Dqb1WS67GANYOLKQTlFQJ2oYssD8xRZjhrpvrFld1oP2f17bqTXVQJXRd0c0G3gLXbmF1nCXQ7w1tyVJPD2uwe3dSlzQNYcxervGhfx9PypgaiuajRjaxFAOuslX4LWBWojby857aluIGVMB6wZg4rd0UZsGWuXt6fzZIBcEPwjSARP1l6Q3937inkeBeSLoLZSSBbA4bhwGU0wPQRMCF/Vvlt+KG5SuZJmpVRHl/jvEvmCfllDGjVH0lWBTSZd3n+MjYuX8bR7nq89437ce/uYRwdHsb2Tj/29vdje+eAJW1gtoTcRubvArSaNWQuJx12LeekLLe2l5XZEtkpMDWZ++k6jokySg4ra69KSiwQJyMpAN+s0YrzS06qUjXc0jOQRCkSgnuCRhsreStbBkuWxBJUAyDY0ArXQNwgtpPBkceawMfS5GCfVmJ4fsIxRA4qj7fzrQynxDJZU8lrppkU+on6rlnihrmL7g+ZaeXHQh781VfP4z//Px/EP332Ms4u15m3WrOrpZ6r76IsW+KLsImJZJ9Z0qe9uUKmsImeDPB0W+X+PgPALGdjgKbgTkZhlHY7v1rjLUmrWFo7xqbcrdSAHXXATDae1+A1mrszYPpQMxifwWwpZcQltnNFoAas2tQMSoeBSjvlPUCAt7oSO7s7/P0Xn34eXz36Knqbvdjdl7HYxnpPpkJmKpv71yVkADjrhxdLGQlgQ1ZL+S3AqI2umGVcjNIaQ7URZ2cuO9et5X0uEExTMLPXuuclo072GDVpM0BPc7cmj7jJfcX9U2TZztVWqSRtMqX8mTnEKYU3SC6vRZrJ6bqy/nTmxdZu6ZxzG3+VHNZfhyS4y8+sF2eXNl7xMR27PAKk8nk02TKiuogOJ6hjlA6HL2OErn+aNoM4o1cdwOsVYqc9LtMUta3Td0llqq9gJEx0Ql9N9mjKpUQZhaFtanpRkNp1PFduGdaON8D113jHE33dD5snh3XRa50FVOt2f+VNmOZ5hnRZ5V8XwFqilWY1zMu0dnnwj1vDXYZx0bU/+XuTAesP//gHDtgEQsm6QbppICE5oPNHIb10/l++pwR+7KY5uCSTw9I4NIaR5JCsDUGM8sLISpacWDOsVU3Xkp9K+aFy1NLsRt9DGZ6LAh6QN81yOQCFkNlenMXl2dPYXD2N+4d78c13vxH37qKUzS5z/FiDde8otnb2izMo2FQyj0MY4LjmKQJZAj4DxxGZF9HLaFkbG7wQmDKX01JfM6a28DWDaBOiktM6IGAudVyZZ7iGKJ6guJCqllePQq/MpWzMTyQ1ds6tA+2s16pSPVm+xrm2XiKs2Zp5sIxFlJ9Koyk6GyvXNJ1k9WfmwGZ+qRpLOZgYsWG8PD6LH/39z+P//YcH8XKwAn9isroAMoh20uEX91YNFkoOqRm7XB9FHp0BUwbMdqDMckuc15SzkrHE2kymsmFzExRRRkx2tZGwpxQ1wUzJ6XT9z1quimtvgHYTyKUkOcEi1jTuFd4nA+dW1jJjukirBIzMzsQY4jIBUpXjqjHv9TbIsL48Po6Pf/5RnJ2eEqxCDgzWEGsJ64iMofOCs4QTrq2w1wbXCUx5LdzIkhEW9z5sjiaWuSkTxDxb13dVGNtsTJMdRtmYygU4x0zSZ5SwEWiV0ZEZJys0CvuLhl3SKO+JdBDW8uD/lNxh9iNLcOUGRO4COJeVcmb3u86H5ans8MpjErBG3HAd1uW9AbqG+2UnZ8y78UpvWrRdAqoy39NkRSONtd+Gnb842qUlv1RnNjexm9NGewT6TaaSC9j38aVGdBWr5MJvx28+/bgYuJ3+NjN+qXW9yY+W89UAtQVM+TJwX9tAennLekxLt4C16/DOXN9dG3rbj7sOYO2abzoPYK1fqvlyetvnYOyLqQtw7fJuoSVpGmK8rpFsPy01sxN/8r3QZQyqRqY+8Ge8d1/9A2MCYP34Qfzwj3/ompgIGHWcJLDNd5hrWjn2CoBkQJnOnMhBlaROEkIFjbXxjfIJG6kxc+JslIJAWvUOIftMJquRJiOIJaNix9YCbiwpRkkblYU5i8uL41i5eBy7vWG8e/duvPfON+LocJ9gdX9/L3b2dmN79yh6W6pJqRzcDbXNPEsxoNzEGGEuq71uA3Xky/IYB8oKkJVLywshCG6Mgsh+Fjdel0rxuqIRFZnkfOE74K/cbQU6ZZwDYEnzGAC+UksT2NL1YQsba8bTdVQzX5GlbjxXYlLBGssMqqkvi6bl+JsGNWLkxQIXLr4YRmWtVrPeHr/j49P46T9/Fv/1g3+OT5+BrdcYi/G1K3IpUSPTIawNmueQ/dNaGFWWeS3RlEgAU2SdelWkxWSzBaaUsylAqeYARGSoVUosefOkvgdS26/NF7VNZQH/LjY51yZ+hzb1Yxm7ga1YbQFQfHlze2tEQdjcW347FfOoqvTTSsT5xTnlr9ioWV1bia3tLV7Loy8fxmcff8pNgL0juGHv0GxJrtfpNO1c3WpttwFrgtkEcGJmbfzlwcjHXOatYfyzlmmzhPN+hzRYztuZFy+wm/V0Na5KK9CGmeZREvCSu2oFQ3FStnFSuWesIMhNLjTB55rXSCoMakUH2t/oIR8Xt47yhHm888Qp/c5cZvevMV3q8p5bzhO/M/js0qX2MZNAxoT3YsrSs5km19LoZuYltw64qYub2Y/pgzV2I3tcLHQlzKgHdFxM0ozc2B5U5/Bb2aKdlA93GefWoHbcD8jN6HzYjv67dS1tUFqfo02yLrIu5/jOb/3Wb15ztuc42df40NtB6jh515EEz2u61KVLN9Fml/Pe6DH1M6rryuwK1ma1Z8B65dl9oxc86807ozfTsOyUcZkEWLu8d2cNY8OeZd+7TtC0gdZZ65Y+hUvwn/yFmC3L6Cilg1NpgkZLVOkYalaUJiYGt4lTEBAzT84MUIJfObnmFetlS9MW1KZEcLnWmOJk7hhhhEFxsmMAzMy3q3Jr6QRLxhaA+kygGgzr+fNYGzyJo511gtV37t2XOzBqUe7uxs7eXmzuHsRGD6ZQMlmhJBgMloeQYJA5mZa60uDIZXkq1JQlbRrZsxhqsa8e7URSOf7+t9hUMZiSA2dOr3pBx10D1CyBopxaBfrqoyS3HONkPqUvNZBVfij6kyVmWN6G10XU1TBm6V5ssyWul2yH4AaATzVjR64No5ZsM6daoAzXB4ByfjGMf/7kUfzXH30Yv3h0EsOA4Y3MuLQ0BPzwJ/OeV1fjjGWKNL/N+mmCNN1nlql6zhLU1BJ0KQS0/rI8Ev9eSjNZigpm71zy8mRPRZC7DA5zdGV8lPo3tlc2Vyx19zwAz6f8VrgnQTTUAHBOlgQVuau88kpumkApmccEj+sbnme7FWsT5zLw+/5mL45fHsdnn3waTx8/jS0oCQ72WSoH50D9UxqHOS8XhklZBifnOTeZchOJMuALbSAlA0mG1HVmuY5CkloYgpWNriylVHKNFcWijVRdJOAU4G/qvubfcS8S1CMXtSqHpc0z5ewqn9bzUxh9raPc0Eq5OVcLXZElUU5mmPWjmbtuaXq1o5tyxwSsaAPHYk1++7vvxzdfmST4lVJV3d7WY15i0z1JJr3DZr8Nu3UoHwKtl9wSmy/gdYltNtc2rdF8h44e40dna3iKHdaYYWvPQd1eFQ03CPVqG+MAapcJupExGz3xLWDtMhFT6ZtuDfyqHDVahzVr7XW/+q4sa9cWl91e1/MyQKjkUvN8b+axizwYFsVDV3YaxbAqZHhdP+N2M6eh0sn9nCYTvg5gTbZmcq/auw6LTlB9bZMBq2R6mXOogI6mMZmzZlkd2JN071TtS/ULQajcNSHns+SS9SS9FrL8R0pHEWxSJapgOGtMNlJg19B0mR0ExpIEy1xHLqWGLJQMD8SuIh/z/DguT55Fb+VF3DvYthz4DgHr3s5WbG5tx87BIeXAG/3tEbMllU8xsDg/F0ClXDUdeZWvyvvXzrTl3V4YRoFO/t4Am/hxhLUsHGABrGu9Tebekq0z65lsqxhIQn2NGSWOlub6Tiurnt8Hu+dcVaa0qranZMoAXmAUk81V/iANoXxdkFQnw0mwhDHgTQ2QLMDKH5fqISDk3AhIMGeVkm0x5l88fBr/4+9/ET/68Ms4X90oxkGlJqzl4lxLMEDa2KBrKw2HCNybtVlYL7pSC7yMANoRANSAGYEpSaRVE7QxbsLfKeG1KU8ybFfvnka2TLBkWXExfEoJsUvOSHo8mnNMKS/quMLBtoeSK2CQvdngvnNjJpNwObHNfZabObgfsImEfmxu9tmXJ48ex4OPH7DNXbKru8xdBTDGf2SSDdZZm5bsbG7R5NVKXcHxqUrG1GOm7mTuq54DEg3rvpUsWO0K8Ht1Uuotky1J+muQr+vUtUuxUJeaYX4997maZ5Uk3ALQ7Gt5LthJ3KWABFrFwkt6nNJqA+l1Pbcgq5ZcW+s715XEFDqvVBCqw/reK6vD+gYC1jE3RwGstZy0bFbmF6a9yya8EevX4bSwYs5X/yIRymuLa9q5riOdH9erNr3ZLYaYua3QrZmrQ7vgwOWbfvZc3UqCZ4+RX+NdD/xVP24UsM4PaiYBTPx+UcfhGwOOr2uy64f2uL/P26953i+3DOsVxfXs9+voLmfzSKmDlEXfElejirolMaw/dL3Uxt0zDW0UHDbBmwxObAbkbiPwpcOuHWQvbLpEcAsX34ItdeZ0eMV9R7MYlx0hWHUKWl1OI5kQBfpiguVsWiArmTwwrGQQz48jTp/GzsZFvHNnP959917cOTqIg/3d2NneIuO0u38U/e3d6KHUB1hhy1KTaeG1GMCPBq4CFgRRyJMFoAJTSfCT41dHV1mfVBJhGUOpRmvzA+CzzlzOIWty1vLi5nzJvhIs2ikYjrvqj4yWEtASmPEaammva686HzevS3VS7VyczCivLXNgDY7J0qYjcRpCWVLMpmEeBWbVpjo2q3r+/GV88I+/iL/6+4/i8alqX2af5bLbbHwkcARgLTVI4eJ6rj425l7KnUyHWznLNutUADLzSBsglQCkuFa7bJMUowK0eUwakGnNZj9VG5XAxfmkhFlmCAvkK/nYMmfK68oSNPg+Wc+NDV5bSpVTtppyYZoaZa6tQUDWRZY78AVLUvW3+rwvvvj883j42cPo72zG/uEBN2dU/9iyd0uvS5t29637Xdho1CatVBc8xg7fvGdTBp2SfoPClF7nuODcCfLwnXTjbUC+cmrxw88t2aYIo9pE46aNx6CUvkrWlLVXsf70fMFPPU+aS7HjeU0ywpJzMeYI47mxIVDf5BoXy+oiXU4m/P3vXgewtsGEB5c9nwY+Foz6533nL3J81bUrG70joHXWu6z9PnRS5zQk1cbz44Z3kWua8J3XMwvadOn0kxk7sw6W0v3qT6VKuRJBzJq+Sefs2Pep4eakefXvf+vf3EqCZ035pCdMl+/9yh1zXcCqx7pW56IAtT3oy27vtU7qmGf9K+3P1xGwThmgac/Y6zCs49utgc6kv19nNnXWEcD60YP44Z/8QAFlBt2VEyoDPwAkg86UNTJ8pwunmFWWgrk0m2WGJSW9WeaCZy//YxMnME0IjB2YCrQ2ubTJ1pBZAYtaAVZJGxWYojZsXA5U0ubiJFbOv4r9/kq8c/cg3rl/GHeOdmNvdy92dvdia2s7tnb2mGu70e/HOmqckilUrVWUlwGIzeCY51GkXqSlBbBC8ur80RGZrKcpczQpx7WMtjCzLv0iMLMh910lXZZcUUplye4KxCbrhebh5gvAqlxQgGYlcDYSWP+b+bIXBK+cAhxHdhZ/h0RUQFNgSTmsuUmRbFNKo4vUmWsCiNASVbo9n3PsmvUFqehl/OwXD+KvfvRh/OSzF7Gy3hdLa5YrNyaUF2rAaGYujYmGmFcDDc4F2T9JjtEOS6VADXABF1qxmQ3QMVBh3VuVayHbzTUm8Fxi3czbdh4jzZBQL9Ry3sw7LdJe1uZV+/qd30uWySr/FhsGyBdVnVyxoijFAnZVUvTceaHRkB8M2uhR+8UfyLmZKQOWMZGAL8rGvHj+PL747It4+eI4dg9hLLYfm3DAJmBtpOwAjHTDNTspBlQMYhlbqx/we4wB70uwqDBSWxfbnsA5vy/JsFj6Iul3Xi8dsVE32fc5QGF53viaeU9lKacyT40kuw60so5rSrgbWXYjraaD8sXA7LLW6cW5cn61EaA6rMyrrU2kvHnRMDtgZTOPWjc2nlff/u6345vf6uoSPM9zu2NkP0+Tr/jYsVdQ0NYsxFPvsnvW69fhMq9lwaGeatC4YJvtd3N9mU2Tjf3y2NN4aBtip2NnOh7G2Zg1fePmpx2Xto6ZaQCV79Mp58ZH/+YWsHa6O+aY7k7tvbUHLQuwLgus+tV6ZbyX2f4rncwJm5PTHoaz+tde3FOfV7eAtRPDOuaV3JqGVwNYUYcVpkuU8CGggxMpTFCqfLsELym5IyuEepWxYhmwyqVItirH2HQZlsyykfApLhZTJllgsnFyGRZDksA6gZtYjtoVOINdgESBAgAy1L08i7h4GevDZ3G0vRHv3D2M+3cP4uhoN3Z3tglYt/fu0uimD7AKMxoyrGLWkM+KswuAJ6OX0sd0xzWTOgRDfFrYTclkbQxktkeyU12j8lGNSQkOAfoQPEu+q5y8NHsxM50MKWugWmJpFpTHA6wWwyLn/To/DwCBGNYn5X1r86fMh5VpEsBwU2e0yH0p85URk0yXBNoxTpL6Kv9Wst61GAxO1X+D4tPzQXz84PP44B9/GT/5+Kt4MdRmgABr5aJbbZSUPFzkOxr8cKOCdVaxPpKx1FrFmgT4wtqgRBfjXPKa5USdawVgSOZaYtAS2OsyNdd0srXUmMoB55einmoDItOBVgZgZV6qckEq0yIwzTXuBzDAKsAO2dVerxg3Ze52U68Y4E5PWklxBeZxLwGkkT281LVDxorrf/LwUXzx5ZdcS3uHe7G7sxv9/qaAWdlYUEcSKKesmb/lsvZGUmVMlYwirwfgF+PHDQqbJHE9VOC65LY3928z5nbsrcaKZ/VGC3OSaUilMcpr19J1rd+S94z6qcpxzTaafFU9TnMjRPMkhrXksVIZAuDO7TfPFzZwzPSmigHrw2qBXJ9oR4D1vVmvzzk/f7tCyfHAtcuQtN9/M74zCdDOAroLDvdrBay5xeZ1rzq4ozvR0wFrm44eN7Zjojy9TFpb3vMRRxNjx47zMNEAy4zyLWDtcm/Nr2zt1upbeNQyAOuyh6VtvMSA6zVmYHZCPNMGoXXzt8HRssdvpL1bwLrQ9F19Xr8awApJ8F/+6V/KVAUmJxXTyVxR55Olc6c9fRjcpWFMw9CYvbOpSYIAsaNZQkVATDluYJwAkAWCErACSIiJAUhVfh/YEjI6DLYlBRWAkLEPwBMY0vOT4xiePYmt1ZfxzuF+fOP+vbh3d0/5q3t7sbOzH1u7d6LXX49ev88arKtkWJDTptzKdN6FCZJqqw5kKFMcbS1pBYjj5wqC9WfNkjbmPHhRD86OyaRC+tuAJZcLSQBr9vPyHJJcsaqZs5nsKtlOAocec1IJMJP9TdbULsTM70NN1VUBxXQC5uq6VPkagl4wfTZJEvWaAFYyZgEm12Ulu9nUqE0gi2sD4wqWGyD4w3/+NP7qg1/Ehx89jlOwjJswuFovpVqLoy43I9CewFmCK/yuMGkXkL+ijq3yI7EGcF7UMc1av2moJKDX8GMEu2Yrsy5nUQ1YhpoS39Sks322I0Mwfo4NDch7vR6VC5nlmQTAZYalTZnz87MCkBtHawH89Q2VsmFetsEh5fFKlhzJySXrb9kt3lVgCZG7ij4hd3VzazNOT4/jswcP4vGjJ7G9txPbW9v8D/J3OfMa9Jqlx/Xh3pM0WPdTEmBSRIiBJmNtoKc2dH0CiAmolfPJnFiOlZnYzPW255XukUseQ6bWUufMDaWk1zp/LH2oN+i0bLQvEy/XAOZGywrHQXn1TToDN568KZHS8JRl6zqb3GOuIeau9rjOYVyl/R2X4jKwzs0r3APnZxr77/zBPKZLk966bUQ17t81SOgY2d/oS75749N6y1Che1NzumI09//UU8zXgdLUqwes4wB8F6pzwQscLxSeOJTzxMtje92xm1M9RW4Z1s53U8fh7tzeW3vgH/3Rn9Tp+HM+sK43LNPyXF+n+dL1rqrDzuONnmBy46/vphgH0W+gNxOa7LKpWz+0b6BnEybl6pk+/eTT+E//8T8p/9K1L8FcZWDXMB9ZokS54nARpnGJmR8GgZT9CXykNFPsUmVO45qqyfpJTtmYm6DjZFgIMmRMw+DRpWsSvBGoIoBlLUrJgVHWBjVYUc5mv3cR7xwdxv37d+Iu8lcPwLDuUA7c29yNrR3kr24Vl+AsdcH82uFFkQY7NM8InX8my0KQV3IX5WabAJcKYrvFZr6qDGw0HsnoEJyQ1RLLubrRZ25sYarpenwmZ9P1Hs8PQAgZsP5tqXK6+yYwMWuLYyVZFshUzRfyWGRDxdohhxIBuwBDSpAzJ5dAWTpay1cNaEuZG10P5wmAYngRT1+cxX/9m5/FP/7yUTx6dswSLBub/eht9lXWaCB2UJsPAg1oRfJeyU+5Bi3dxMkB7uQaq7EVWzbkWgTIShArabHWVea10kwrSyz57uB5WoFZguicH/SNa88Ot3XeLFhNgMkEwSKg02zIcypkp7qihtGZ802w5HuNm0WDQazXkmbW/XT+J9lNAdzzCzHNaBeyZQC7p0+fxmeffsraq/tHB5QCb/Y3Y2tz0/JpKR+4fs024hqburMNSMMxAni57HEu3d9Up5v1JUD3WKpmbZaxSvde5ZwSNJb8Vsn48z5KIJ7sOcYSa0Esqxns3AJ0vd+ifFAjUoYY7Of6TdYch/A5xXznpl9pCiUvNWy+WVn1lXQAACAASURBVBng+VIHm6yA8nxYXSVIxnXBdKm7S/Ck9+Sst0X7e6/ubTF32DBlZ7z+iFfcugz9c9ZYXAXz09O5OoLWvNA5hvbVA9a5Z8NfmOOicgryQVU/G8tOdd2PZtbm7V2b4x2/Hsbn1+bYjxLL+tctw9ptJuZcFd0afRuPAmBd9nV1BZuzjJm6trPs/r+S9jqs0Cnvm4W62OGUC7U7+0uvCLDWD/jZnep0xOwxa7/6y9ulU/s6qDkLHEX/8k//wr9u6qYmq5RMJw5IEAkpLSWFrjWZ4JQMCh1dHWgSJMkZ6f9v79u2G7uuKxcJECAI3upepSrJecpLXvsj2pKVHqM7l49MHDtut2Q/9Fu6M9ojbcd2t+O2ZCeRVKUq1VV1IYkLwR5zzrX23gCBgwMSJEsy6eGhInFwzr6eveeec82leEFtAMGklAxXsFosmctFI94zsT6e+1IOxZ7/06Wfw0HPVsCCItVH77WtDp7blW7Dbt24YjeuXbUru5tMZwNJ8HqnYxvdXWuvd8n4gekCmEG6lgDfTCNDA9ymYj0JoNyJ1jfloY5C7GiwqgR6kdrFeyPeKZGzlKDWAZCkpBGf6k6tEbsHU6YUE+wOubiauTtdCkxHY4+r9TKKHAWDKzAXTrh8ZmJrPZ8qGWOADl/6PaUOR5Qjk2Bz2a/9A0+j48+MmFrGh4p1kjT40H792/v2z598ZU9eHthBv2f7vR6h+frGBoGln1KIZStMl4JR5rjxmMo4tCBLCZfkAMZkIgVGAjwqd2wGG9EGAmmeJiWcqj3uVOyxALf6XS6wGfx4bC0b11OjuPQ9A1yfVw6gNKaOmJpHXQrGVQwqmH0A0VAU8GDDXW4DVMccEqhvJCUeQftoZP3+wJqtNVvvtHlQ8/TxE3v69AnbYmd319rtjm10OmIOAewLM6IwQVN9IYMXWAtWESw3n+muu5q7kbM2Hy5FGpiSzY62j34J4MkcnZT9mjVbeneAHde4jNeP8rTi8AFtFUxzfr+4kgHSbrCqzrIG6Obxgx92RN8RePthig4oPIURpMDOWrP/I+45scYeJ+2AVmDcU005mP7wrz+0u7XT2izwej7xpfNXj/q3XnA3UOfyyeJNnNpWJWPJ69b49jEDnyXUfcFbpMtn7Win3W9BDF2/v05z5fGC1j9Qj0OE6sOGOk1bN47VX1a+kxm/86XpUr1xUKc/6t3pW37VsgHrNDmvtg7TJmG1k/DkvRaRObzV3TbHZO+syn5xk+KcAOsZVHD+LZcLWMmw/v3HKW1ILFRgr4aQ2voGjgCSpjWrjP0MRlXskoCp5HzZDIf5NH0jrPtmo6W4b2wC08YjmZ9I7huAl0ztqmTDymGpvI9iWbHxHdoKWFfIbocv7OpW027fvGY3rl+xKzuQBG9bF4B1vW2dzV1rtbvWhFySuUBRSm1QU55KQEFu5FdsBECMf6E+YDYjHcph3wEhiMucTzWzrqF5y9uqYC8T+8oUNS4rTrGirt4NibGzm2EyFAyiUs3kjbS6yhlXBiQKXIlNLWW+SktDFmrYk0zZ2dtIMyQgrDepQIDall9KexRPE8NDimFifp99/cb+x88/s39//MYOIF8dDm3/4MB6gwEBFCSsYBIZBxnANPLKpnyczkPjsKNIXcLDDsSTenoRSskxHoIVTIDfx6Ob/ojAFuuaDy69XxzIRD5PgM1DOl2HmRKqXZofCdxJvaqY5TR2Cqks2klxswLoAK+4To7aAv08RGD8KOSuMsUKsIVr0E6YR7hPMI+4vj8YeBzsmu3v79njR4/s1ctXtrG5IbOllthVHCyNAe8JB90AxGPPTZJ+HA5J3ovrBOfHf3TvEXO8EjBSsStFBWPhwVC703CkngEjjnpDMl26EGNosa5HR9br9V0entPjkHXngY9k4fknEK+f//h7QUxszq0a76eQkHN0x9znuPFDHZeUC6RLEh4yYoVIqM4f/tWHdqcCsFa9y2fjlnoAYLE1e/6qstj9Tnl1WZwJqm3RkuZ2LAHT5AMWuOu05bWiurx8GmCd9chJavGUTbmcry/QPqd4YPV8qOCxklmXK3zGyqC7xr0vAWu9DjqfHq9Xlrf6qrMArMsClt9ahnVRwLqkU8CLmxTnBFjLN+WSZt35tFl+SgDWSKMRmIdA0OWjqBo3bb75hxFNMCgRK4ZFO2IIgz0NY6UyDjDdN7GuMnIAUJQsUAY4YMyEvVxq6jFqYU7D1C++yafhEri3wcBWh3vWttd2badjt25etWtXdwlYt7d3rLu1bZ3OurU7m4xdhcFSpCYhIAFIdUaVANVlpHL1VVnCqVcb/ACbEc/nesliB5NT3Wgjn9BesJnJ3EqssetdBVzoiCznWAJIPxCgcZJLfJlPlWAvOxgH+NCGHJLfQ8YhJprOU9DoHmGc5PJgLw/Nk9D27hpMzIx42RjzfEcE4PIXxsoKmb9f/J8/2C9//9xeHih2FIwZANZBr0eA0unA8KrlKUwyyBB4UJ5NjQnJPSOuE4Aj+l+MocBegB4ybcEiOxgJxj5k5xxPBPGCXzo40WYpyUZTWylvJ2vH2NoYIzg4KWImycoKWMUBDCWqNPNB+WTYFIBMMmzdM+aPHH8dBLvkWcwfnuvy5jCfgmOt5z3GYcTLr1+SYUXbb+3iYKZr6622rSEmGy7H7GfVNcoUMZ8Ej77dywxzMIkONsnCylV4/GAp50wVC6pxEIdZiS33GNYwraLiwg+fBCIF/HWmovmOunBuOvvJXkq5VgU0I+0QQaSz5mU6LPWt2k8stthzssdxSBHjxdN1hTQb4179iWs1dSG/xt9x8IA7z5MEzwOssWRMv27aGnaaReZ8VpZaJZxWlGLPsZySzgKwEyUsL6sqfEWhZhoBTbvfHzFgrR4bNQDrWDDh8dmDLroErLVm4LmGYtYr0Vt61dsMWN/SJltOsRZZBS4B62JtPtG2ddfAxR6iq+es9TVvOQ5Yf/r3P+GmOm3CXaIYORNLqSS+ScCKzaSCCbmp5wbS01+A8eImkZtFN8dB3B0lfOHAOf4dsJZy+3VjFoJEotoUJ0qw4k6hkW9UrJRMl0aDvq0NX1u32bcb13fsZmJXN21754pt7lyxzkbHWu0Na7bkDMwNLJyBsTkt1szI5eioRuAsdYC3H4GV6pR6JvJIunlOMoOBxNc10bye9VDccIoRFdJkWWQk5TGnZMXcIRjAIJg4MFf4Pbk3ejki3kgnDMydGux2lm86UPOYXd7TXZ55UEA5NAyoxMbqp9htBUD2nLKQRo9WGvbvn31p//BPn9jDV4i1dPMgsKCjkR0cHNj+3j5ZNEhZyWwHSHVHXPwuAIL4zVX+X6BToCQYPYHazNgHSGKtKEN3gOkGSAL16jeZKYlpVWDnePwlPhtzEvZxDFAaYzoxgykuVZ9pKLiLsjOnADioE1xvAdRRFsw1MYUyDIKhVIBTgT71ZcSQhwN35F5ttdesvd62fr9nz54+I2jFYcvm9rZtbHStBSmx517NhyQRV6125IEAnk8wrbKHLD7kwQR9BNcySWPZIq2QA0hVOeaHrtG1PmpS+LNAvlQGuQ8Uv63DCcoC/ZCDd/L5H8yquk59G0A+ysryF3l0+d4qmPEwcNLf4vBJhzKcks6klvJsOXhrekMdQJl3DzHmAqxVDGtqgBP+Y5Ele/4jlnu3+c+bfUUlkJ/yof606Kpa9/oF2qUKtE5WtwJ/peqcphGX+t0F2mCpz615s7GunL05vQSsNdtzxj6y/rf/iK5cNmDlAjhFk7Es1vVt65p5cbiV5a37XroErIt1e9Gu8c9569ViDxi/uuzGkx3YFoAVMaw//JhzSDkNtYmOvJbBDGEzLIdXmNwg96fSPxDcEBw4+AiDpLTp1kYQZkzcdsBxlM6+AkHJZCfiEh1ghEGKNp0CPPiOQLTnc4yULzRc6tlh/8Bahy9sZ33V7ty+xXQ2O9sbtr29Zdu7V627c8XW221rtTqM/yNgBXOEXKbBqpHw0UZXBc55aHJamWB7BPLi73wPhUtwxCUqV4gkuIgtdfAng6MiNtXZUKUQUS7UkDDyBi5DJLBGCT2mTuUMphQbfwFY9jCZPI+9DTVV5GklWBuhAwT83IE5ZMRkblMsrANWlyyrzs5SIXaVeVxX7eXLA/tfv/jUfnv/uR0w7WtOHQOACbOa3sGBzIWaTbLdBOdJTq4mj0OLxorYMJQpxzTLACoON2jqE+1YxBjyuIQAUz90HiarpxjX/B2PnHP5aHp2w9PR+IGCAJLH27p0lDJZZ33jgCa+n0Cr1xvPRBobyuQ9fU6oFhjnCelwMmzKbaD2EKMaTsNo17VWk2ZTr169smdPnpL1Q3xwt6s8w5ASo7TBQoZaQfdzIt+BehAXitMUGMRPqC5yyprSadhz3bqyIr5H2a8zksGOK81QjlUlwPQcytF+mC4Rqytm1A9v2IH6ftw7gD6nGLFuPuQgsE4HE2o3xjGvrvLAgMy3M8Zp3roDNPqA92ZaL88LHKm6CjBMN+fVVfveX3xwNoA19c9pVonJ79Zd/Jf5zOn3CvwxrUTT4hgvpuQzkXOuVBUrPGsDcDGVmdGpb1VhljLwLk2X6jXjt6/n69V74avOArBqSRt/Q5wkhnXhylzAF04MWGuM0HSQdQlY6/fsjHVtmYB1FkA9GVhF1fIdH3z+wH70tz+SWytzGkquh40bYuaw2QtX02BLAZLIproqMtgObSg97YynnEmxrdL9CVw5WBJzlmshmZ7HpTpry2+sIAWH4lbDdXQERpXxZEqvMjrs2bB3YO3Dp3Zjq2PvvHPHrl/bFWDd2batnatyBgZgXWsTKDOW0FPaaLMuSSdiYxWXqNyNwQYlEFuCPgIhN6QBcCMzKnfbYMhKxibYWEpxybAqPlRGSjoIEJj3eGAyXF5PyIMD2IIVdimwNu5xDxnaJCebkBmzjB6LSrm18lfKQdjL73lhc2qe4vglSZAlk0yxyjBBMrO9vZ797pP79rPfPLLXkHR7ChKMIeUMzSZGBK3DQ9vcRp5QuQYrZdH40S/TqjQRT6ocrIkBczYsGGphG18B/HwhSXhDAbAq0BrMKN2DJ2SlYe4TqVPkdg2gKlltxC7j72trTY4htClivfHfAHqRPxVtgKZFGhoB1rXkno1ujTRNcTChmE8/xAjQFezl6or1YFzl8xFM7WDYt6dfPbEXz18w3nprZ9s6G5u2sb6RpLR0R44552A1ydTdeTjyLkf7MjdpY5WxwnL5lhKhBLOJ1fR7QAkR7cPlg+KIyB07YhxzyG3Zzc7Ahrkb3g3jzuJZri0mHr/r3ZHdft3ULb1T9GCuYz7e4iAKh2x0WYbxFVPqqD4iWnGwI0DMfL7+fgwAn95RYdLk4+9DuAS/d7f+WrHAlTWW6wXuNuvS+U85iwPYkjCbXNumfVaC2PklXkKzTL6I5t1yolDp12mbgKoGPb/KzatRhZarfElXVbDGI87gkkvAWq9R36qhVq/IF3PVWQHW863NyaHC+ZbTn1ZjdI69Ry8Ba71uqtGu9W5U76rJxfxko3C80F9+8aX91+//2Ab9vsdQKh4PG3WyWKOcbzWUfLGRyxLIWMQiFUkwW2JHtQnXc0PWKRlmwabRvMnZ2JSzNY9KMGNiah24eioYsB2Hw74dHQ3oYtu1V3b7yrrdvnXDrl+/ajuIX93aZvxqG3kpNzYFVCHxW99QblEHBQImKntK89NYk+w3UnOQzXSnXzrPhiQXLKXLePE54/FUJ7CXSmcTzQCAKBkkPyfrCimwu7U6QI1Rofi7SJOywucgRyw35+Fi7FLinCdTUseQeqrtI6+upMZ6Hk8onGVVXlYd/5GGTGZNeB4OCVK8LEE77tG04ejIPv/ikf3jzz+1z58P7cgPPAAKcdAQ/R8bz0Gvb3tv3lCeDdBK8MZULdEkahfmPW02GM8YOXcFglS3AJ+UBzsIitypwYiiemRnPRY1/i4QEvGh6F+x/WQ7EU/qMmsBVjGrHMtu6LNGEyLPXeypaVKspLOT+Bz3g4wXYwuGX4yRJmMocMTULWBDMd+YtkcmTQRvPj6oMDhUWyJtDeTAnY11e/P6jT168Ij/Re7VnSs71mqtW7u1LibXWUER/xGTrlGF/oVEFiwt5x0l+4onDTDHfmPeW4+DjZRJxeuK5leeJkdzG/lq/aDHgSNzKPtYDIVBmCtJ/u15ft1wLYB8MNCKlXY5s3taE1Qjj3OA6mDXkylTAGwdHCEfLX6kInHpMM2kGnKZHiq3bSg64p2geeOUsb/L8J3eQc/+01//ud39zr16L+85V807lEzvgqU8rf7dyjVnqY+ucbP09p+BcPX5dAS4+BamvM88mD4LoapScwHr24fzpvTG5OZm2m5jkWP502yW6vfmJWCtMbEuJcH1GglX/c3ffv/orOW6wbbOYln1Ull0ApWTZmLyTlttfFswPeqwxuq1yLugXH/mfe801a7ZzYs+ouZtF7hs2oJzTqWqMLiatwwuUMF06byaHn/Vj7fDw/sP7aMffERJIeLoFAOGOFXIf8XIYQMLdkQ5KY8orYs4smBJU8wbxKEruFYuq2SdmMomm9QEYyGTGwcqzsCKUBQYcQ+XJOHkM7D5dQZSLsIwJhrYsL9vR4MD22nu2d1bW3br5jW7evUq5cBbW1vW3dyy9nrH2p0tMcb4f3udqWvG2FXuULWBBkBDflLFlB7a8GDPRr19srKN9a5Ao0uWoyxiMSXnFSBUAF+K22PzuwOv5z2NOFnJgfF95XmUGzBSmmjHlgCts3lpQ5/Ya50IJC90d2wm4HbGicgMsknP4Uo2N1LiFHGhxErOLIY7scGJGX9rwBFW7YQyfPXka/v5r/7VfvP5c+uNnDV3BrFk0MnQNZTH8s3r1xxPcLUtXVuzB1LWzLAv3ORIbJuz0j4LCIoTYM/mUqnOfiCBayiVxf9TW4e7dcSt+qFLMJsRC5tYN0mSA5zGgQzBnRtFlcZPiNntHUCuqxQzEdsZDCvanzmNGw3G+GLOEbB6OhtUMUBvzAvE/zabq5QCP374FcEWcq/uXFE6GzgDgwFG7GmoFiLeV+BPh0hNH/sRM1zK+vHcHD8cB0tujoTyRWyxp62iQiPlXFUaq3gnqG3CtVnti/rFu4Myf/Sfz33FseqZ+cAlH0rg0AT1wztl0B94m0miHs9S++nQDWXBOyvihXMYgzsQ+zwBg52AsB8epFjiCF+gOzXeByNKgo/lYfVDBi3/DnQnX+xZg32SV36xc1n2inJOa+SMWk+C42mlSdsbN+qKWx1X2J2oaWt+qbqdqj6dCr0uttkreqNmc7xFl10C1nqd8VYOuXpFP9+rvgmAdb7sdga3NbZ+nIz/OlVvTL7xy5uddITWP9waK/pJH3eq+teGcct5ytS7zHFkruqiRUtV5wz0+D3Hv8U8rD/8mBtDgNbDgfJpYkMPUxfF6UUqBw0GuJACdHAz7XGK2GQKIOTYszE2yx1PQwIY8kKmKXEmlxtYF/dnKbGYFYASABuwUIpnBFjCd5VOZdjbs5WD13Zr59Du3b1uN65fZz7KLeRf3dy0jY1Na3e71m53ya6CZW0AKDRb3CjjyWSSgm10Bg6tBZDWf/PSnn/2qQ32XtnWzXdt8/Y9lxMLICH1TWIqw6Qo4t88jjTJhRsyeSKwpdmRb87DMMbZvQB7ZHQPBzKGImBUjPFKUJaRDxVt57GvzCFLICu5o/bPLhvmPSJ2NcC1x8JygDroJph1BswNgIwxpW5YY0f29MkL++Vv79uv/vDc3gzxHBw2ZIDMPh3pkAOMKsYY0q+AJT3YP2DfArRynOFAxB18eejhgIXstOdbVfyyM9IOvIIZCzAmk6mofuTT1MFBUgcQWOS5oGErR2OAIRoAOeAoZ4yAGOaHYmLFCovxDUltlgaLXcV94DAbzw+vJ4FmZ709LjfLULMzMeYY6ojPMCcBLHsH+/booVLZQGoM2TvGeWe9Y6OjFbZ3khePrQPqj5jjKoOTuS6nVdNISOzJhfwOOcY15qrYfzkh55ABjQ85OuvgivdE+0aMdyF1LiW3qCsAPBQfMoFzl19n7VH21Yb6DmCVeXw5NtRLKfw1jLvcTbl/0GfsPQ/i/CK5TLsLtB+KxEEE32tFLDvLzYM4MLFDHj78+V99z965d2fKK9ZHzAkB67xlfHxJLkfnvNPqOivMxa/ckzunmVuQoqhlzSdh/NnUqKrd9dms9XnqtswjT3w6HdvJ1Om55V5zNq223DIev9slYK3Xwt/M3q1Xt6VedRGS4JJxrWJfo6LzASuXxixzTBnqpr3EZgyNZSKXKPgyR+G0FaAYCZOLwuQgWWZRFh+A00p3TiU6p8fMapN6S2UuJADrR3/3UXJMhQPm3t4eN9gwxYH8TayfxruMYSRdVdobF5D6dFCsnzb7Ykfi31rCQ9obTC7+y5QehXFK1C0DAORsjJhVGagASA2HfcmBR0Mb7L+2xvCl3bnStHt3btqNa9dtZ2eHktPu1qZ1Ol3FrwKwrq5QDhypOsI1tJQ6U7rI4suAZrC/Z68ffkFJ8uaNd6y10aWDMVlPAkLFvAq0O2vp5kkwdZKkOMyN5Lqq2FGxxEINaqMwZzrs7fEtswppcZhakfiU+VVOaZMNrxI4LRjtkC0nybI75gKMMG0OnuqpPnJ5AJI9rQ4dnxEE6oCeOWrXrD8Y2ie//9J+9qvP7OGrvh16DKD62c2enDINxhDAS/JfmTBhvG1uIba4xcOPIRgxzz86JNgRSxYHHGQDHbDqHRxpkCIG1rUzZPXF3tPMp0h9EmMvYiFD6str3fgoxUB67GqwwCFxxndkGJaVA6XsVjJeT2WD+Mlm0w4Ry+pAzSlq/s5yuuQ7jIDI1roUl202OLRev0dpKyTBz589syePHvO73e2ubW9vE6w2kcoGzCnVC5qf+Akghl/luGsE5sJU7vZNVj/OI6il5ueRror/LoyheKmnHkoxyJ6WKNx6yXq6pD7iRDOwjThVB/0O8PhO4MGZCi+1ghs+hcyYRlWHlDXT6duBd6hC5FyuVDSRJok5o4t3E8Aume44BPG2iHcXDx5CpeByZToEu2Pwh3/5gd2ZBljTelyxGMxiWeccEJfbhuPv+mUA1vNdyedtg47XV+WbWtOwSZj4fFxNdxZtlNssd99475QgfLIE5W6F9Z0YNhe8pZiy1Xj7ShSFvASs9XbLb28P1iv/uV11UYA15ZrLgrmZda4HWE/ZZPPe1BO3r1WmilG44OPGV4QFMffFT4Y/XsDq+00fPVXHCvqMgPUHH2kjbUYGDDGDzbWGtZhv1ZkmTxUSTJg2c3lnEBtKMajaLALYavMnWaMkeyoagHCwPOkzlw1GLkXmYnWnU8SeAcyIHXITHrKJMEkZ2mH/tTUOntl3bu/Y3Tu37drVK7a9g9yrm7bR3bB1bOabLWu115nGptXpkmUNRpXY1OMjyYQ5IxlyXDx3uP+GDGYTYBey6IhTZZ5TB58pxjaYPd9ecTOONDEw6JmQR2c/KgF8xr16PCnZ04ghFPMJSW6kORHAFTvqu3t3GVY6Gl7rjKwcjPOGLwFYIQ+yoykXbNyTaXscOGAMACiDZV1t2pePntk//+YL+39ffG17MFfC/11CXgKYsYd6MYP9gwwT/4b5EljBYL/EJktOTmdXGiSJWU6mVBN5egVuxQgH2AmAhXtELCrDdpMTrIAh+pmpjAq2FExeMwyXPAcpwbYDKD4vnGVdSk83W2dbccgCULixscEWJID1mYa+mQR5qWecMQ/Qh3sCnI2GI1tro+8xb+/b18+/tmaryUMZsKvr7XUeLKS0LXFY5Cwl0/IURmeMm42UNmzLHHtevkdCMh8YK+MxuRCXKYbEUiMu1+W2LolnOznIhBRZLs2l6VqOfwdDHodVcZBFiXyRTqc8xMC4IAhmCENOdYSywZkZZVKOXnf+LuTekiNHShvVOqT2kXc5AXUwrFREiPX97n/+rt25e7t6I1BKhOPKyYac5OJqruPns85WPaUK/J1d6WbuZSr2KafcrZ3i6+OFqrszCVl8DI2za81ZVavzxGWC/3njrE55zC4Ba72hWq81693rW33VRQDWskEngV8tILhIjyyMDBe5+ZxrZ+GTE47OKrhTVZITPu6MG+KcSnVOjyk3lMcbrhyEswZkAVj/7iNuBhkPxtyQktgFiCPkcvaF+SkPdQ3leuGcWQARbLDj8wAmYayC42M+AwyQx4rG75QGu3IhNr5i1lS2YEoAWBFveziELHloK0cDWxm8trXBc/uTe7fszu2bdm13h4B1c2eH6T7aLaWzWSNgbVpjTXJnSRrFBufckZE/NnJ/ek7YkDOGdBdMKvW8AHGKZ4V0V4AmM6hgMcWaAhDqOwEcxNDh+c5eAkihXmW3pcBOR7aez1Ua0wAoiK2M/K45dyrZVZc5K741wQ0Hz27mRLBGutINp3KOVII4z4srUL9qz55/bf/3dw/sN//2zJ7toW+yoQ3SydCN1eugA4bIdSq5aTB+OByBNBjjqo3YTLDHvqEnG4j8pa2WQCDdgsVacoz62GOaEWcJ8VzGuxbpaMig4nucNNHfedYoxyiMjgCkjmyUAPI4wCN4ckCsdClqTxhDBWvIuoIpRgykA3GAcZoD0XhL84qHNN4bIZ0NFpcAzMEluxQALljmxipTAz28/8D29/dtvduxrW2lsmkzTygkv9lxV20p8yrePznqejogfhxxv2oTzvtVHRCEWiKBOs/DGgck4SgeAFKHUu5A7WZJ0U96F0iSzEOFcI72Q+RQOIhF97hWZ4oDwLIObrrFcRQOwhhfqXVVp3AlxjxP7GohF88HBKGMyCZxkgPrjmrBFd3DATg+rwVYa61qcxBqxT3OcbmpVZNiVi14fb3LZ9U3sZIllVnvllOvitfvcto332Xenip9PrmEn/sYmAcgT9G4M1t81j3nyA6Kr10CaMpRcQAAD/hJREFU1nr9spxxXe9Z3+irAFgnA+TzFspTXpywhiWLWt6ilISUAHV8+5a7sA6IrSMtPmE1xr+2CACuxialivn0RZuzMFzshJi2LJxjiS70UZODoHpQPPjigf34+z/mhgybamyUwzlUqTq4fU1xkJF/lVWMnKAOupL81ze88vDxVCqR19DBXkgmQ1JJIOzAhkPLczVyoDJ1iLuYugR5OOjboI80HwOzUc8ag5e2vTaw9+7dkuESAesu3YHXOx0ZLq13ya4ypU2rLTdT7yttTpUTJUAZQbY5EAzQWEj54npKgIMFDXlvMJR0qEUOVuVEFSIQa0omFd/lJlrgk+AwACuvjXQ0LrGNAmPz767GqRLhJOwyYzJmfE4Y3ng+1yKcIW3a07MiVVCRJ5YScAFwyJEBlP7ld5/Zrz99bA9f9KwfMbIobvTPMCTBMtDKEnExeRnojCgLBsBDLCZiNClVdldm5WwV8yopqw5LJOfMklF1ndi9ZNDk8Y2SpoeRj1IOReylDgsEwkMRAHAOgBffi0MXHbIozjUCP8Xg4lohPcZV07l2RGkfZPUYbwSs4cRbMmwrSm+D66E6kNRY4JJyVXzmqYHA1gK8P3/6zL56+IjPo+Sd7CoYaoB9gWqliMHhkKquNvPcyWwOj2N1GXvEqqZ1zd2CWWdvd+Zj5RjITKWGsyTgMlFzN2LHwSHlFpD11Eau1mA+5mJORP5UpjFKuXXVdwxJoGrDXZv9tZbWcNYzDtkibY3xoAtAE+2Gn5Cjp/daxCmz//xdpxeXT1V3hvb+obLEZcTf+4v3qyXBtVfZBReMKZfPv0P9TX/tYldeOL9Es74+b8sz7c5jMtpTgtZy9zC9FvNKOK1m8Z15QHDi85rNWF5Wm/eufeFyRkT1XWpWdOwmx8f0JWCt11cnae16d/6WXQXTpaoqTYLL2S+12eB2ErimU+W0pMX+Zbwo5XV5+Rvb0mkR80LVAbZvTfeV79h5o3VWkEVUpvx8xr3mPeLs2mXWq/scS3SOj6qeS+OjdfxaFZJ5WP/mR2mziZgwbJj5w/UggwJ8IwPWHPcW8Zf4PIxyeHc3cQmJJP7EDafH5qWUFA5gQhoc5QzX0WBtKPMUmmX842DQE6M52LPm8KXd2GrauwCsN67a7pVt297asY3NbTKs650NayL/KmLe1tZsrQX5JDbg2UCI4MWluwFGCcopbXaQwscrXlWAHZtpGeskWjRiWt2JNja/R5DcOrsqZtbZKAJWMG6eDoRsYk/sKd18JRFWk8pIKb2DyueG22psvgGkGKcKJhrPcKDBouLfBbtKViz/DaBZQNxT9zBFjwDQ7//tvv3iX+7b54/f2MFAztEsm9cXYICAjRJQB8DB3KUTAoEQ1vzw0HqIDTTFHFIa7PgBYyTFWbLtPKbSWUr0X7D1AVQFkCX7DSOmMELCB8whTAAsJjZAEPvQDYgETHzs+4CM+FLmlh0eMvepFAfOkke6HeYMVjlptsQ+EHOdzcSKeeXpcpQzNZst4R6MmY2YU+RxbTbsweeSA4OR3t7dsU4HcvemNQEkIw+tx1xGvLkk+ur/zO4LrNPIyA9YNI5VtsRmugER42rdbKp8l5SHt2CRyx91gVQVmL9oO9YRUmKfJzq4yY7AZJNpslSstQXID/fx0phN/aXn0AUcLsmeSxpzAP2A5/JAg06/OmRAnHQwu5EbltLwxIK7WZSnG1ql5HqFbPkHdAkuTJecvT/Z2lZz0ai4rOYdTla8hb61aEkWA9OTcDG9Cxd97JQ65b1d/nAJt81rw/jsKH47jrK1hmYjscl55UthniQL9BHv/VYB1ij8tP3btB6YPmYuAWu9QbCcMV3vWd/oq2YB1lkpaGaxpqdthHnAeLI88zDcactzLt+veBdMLgKVLzN/kc4r88VMigsGrBdT6TEF6Xj3zOp0jWjkYf3x9/9bSlsToJRAh7I9N15xc5VgfmJvltknjaC8iXRwEelDYkNamJ7gu2J1tVGfZFXIZtEhV2Y8ASjkDuyyYIDWwZ61j/bs9m7b3nvvjt28sWu721u2ubVtG1vb1uluWhspbADGIf0ky9qylZXIMQkAqLjSxLyxQHKnVWoZN6QhQM1Aju3gzrxpPhDcylVU7xEBQ8mic+wvZY8hwSXB6g7AYJrhOgzAH26/SSKJv0l+jPKFhFpmScpRS9dUAF3KkCO3KlFCzqNKma/yxtKgZwgXWmd46TYs0yk9K+SZDXv8+IX97Fd/sE8ffG1vemDIdEihthPgVY5N9W2kICrfFRHjHDst9CuADOKn0Z7rnXWyrTzoQPxmgAo/2OBey43AGk0HYR4PyUMOB3jxzMgLSrbPGUxKdl1my1yrDlJCni7lZ9RLcyiAleS8Am/4CadsxWpL/ow2YOqXwt2W94sUR35HXCtJceHJ67HUIS3GpXC4BQAGu33/s/tsq83tLboDQwrM/LQO3iOtFLqlTBkkxt0lyWjT1ciR7H1Xlg1O2n6wlOM29f20tfR/U+rs8zqAZ/k7247Mq/4rSKz/hVx4ki1HDH2ktiqlwhH3Hgx9rFMqlyS8TMMFttrHRLQDAH1yJHeWWGEIkeM1QgPiQCOUAZqzbDmqThoc3x8sjWGdXEmrFpGJ9/nYrzptGf/2cSA0b90+/efHdhMzbnn6xXIawFyo/DWKUOOSiUf6O7/4a717jNcm733Hb191r0nDpvKbfvasP9Ur0EJNefYXT+5ljlfiErDW64VvZPfXq9pyr6qSBGse5aacJd9dRommAdZpoDme9a0FrGn3MaVVp53ATYz0qgXjYibFJWDN69G8tjiyh/cf2U9/9FPOumA/QtobG0vcTzGHq5Qtxv2DOVXMZpZZlkxpwzfSHkDouRpzPGMyngH+IshTDkf8MEkK0kj0+mJufQMqlgSAdWj9gwM77B1YpzGyd29u259854bdvN613Z1N63Y3rdPdsvVu11otsKvYzAKsrnm+WeQFVfyh6iSDqMT2kCZzps3pHkpei/QwcgQuwWk+TJczsOaVwLbLZEXaeLyoM20AT27+Y6NhTpEzxW05XISTuQ5jKweKfXVgncyWXKLs0IsS4YjjZLoclh1IKxjWFKanONwAvUcAjkf2s//9O/v1vz6xF2+GNhzhQEEyT4EKbOw9FUoYbYXLFh/hLKO7sYqtcxnpaMRYVgAxxHxubHaSDJTA0s2lon9CXkomzeNjw6CHxkfOZnLsFiAr4k0xdugk6yC4lK7SgVkIxRlPycID7GBdAoAEWx9mQuxed5tFO0DarJhh71+01YQ0OsYF864CTCWzMsUlo4y9vpjnjY0O7/T4q8f25PETAuKt7W3rbnbJSGOeaZ7qUAY/KBuPTAqmOa1nzkQqdUzIpYu8py4JZh38QCIOqyK2JMug5eacjK18zgeLzYOv4tCBB1WIE6bLtqe8KeZ2sOBgsRlLC1WEmypxLHgKG9VX+aEjtIC5ZV0JwHahNFr1w+FGpNVJrC/His/7wk05zLPkNrzC/iarjoM7suqH9v5ffjA9rQ1fJjOosdqblxmr5ywsWPy9GO61n1b/wlkrflmwuoA1r1T1n7/kK89gk1LVQtWlT8ebfll5p+kFnfzrJGAteUgC1llbgsmCnUG7LLnnijbKFbsErPVa+RvTvfWqc3ZXzQOsx+eNmnZW3OuiJT1+/phR2bcesE5rrMm366yRPOOgtur9dzGTYh5IW3TELHj9xVT6GMMaW4HpwplcyIf3H9pPfvgTVnLMtdfjzJIbsMf66QTf3T1dPphZD20eybo6k4In0e2UuE95WsPVNsWv+eZa7ItYAoBWpZtwFpa7MJeQ4m+HArJ7ewe297pvjeaW3X3nXfvT967Yd2437Ob1tm11ERO5TvCAGLbmWotOwbiTDGgk2yzdUYPN0Z5Tn1Gey/Zw51oyLWB+xWgibQ1jT0O26Gk8IjYys3VgoIONcoOkJOnF90c2GiBNz0D5YcGSju0+Q8KJe4gtJaPqkmXem2BY7dhotArAJNCXZb9xACD2NINYB7DFhpss78qqffHZffvv//iJPXrZt/5QG/2QbaOdJI+V5FLMnthXsWvZjTVMkhVbqPhUSLzhGAxWFsACeS6TS25hwBP9E7lEQ74OkJbYVY95jMOQkOIG8xZAKuTpgS84B9yJGsCEplwB/txIKSSnyOELQIRDHplByUxL93SHXI+pjaZUfK2ntnG2MyTNjCmNOeYHGhz7zgIjlU1/MKCr9/7ePp2vAViZegogjYy55K2sjx+0YIxE7KriggPkjTjH4rWeQKm7ImtOy3Ao3iXl3IjrQ44dgDWAYLw19YrIoDdY6pAOB/gktHfgqTREHmOL+RkHPHFoxAYVKGRuZpef45noE4zzweCQ/2615HSOH0rVk6ohp9SRAkKyaL2rJJNGah30LwAqxiPN5AIsr7hL8L0ZLsGnBqzR6gusP/5ar7ukL3Dn4tK3F7BOQmbtG6vJxCpG8mTtk+dLve+PbxhyHapKXjIJ1RsO1C+uGGNY6xVu6lVlm83bLpY3OPnWaNaYO77LuQSs9Tr25H1R7/7fmqvCJbguAF22JPgSsI6vPekFWaUcmkUvT3mnXvxEuASsky+L6X2ivz68/6V9/IOPuazL4EYurWFyEht2bPqw+aMJjLvlJrbLN8phSEJzFpdCRgwbNw/J0EhGJlnii4254vvwHEmRMzMFwEHHT8TzYVPfWKVRDzbur9/s2/M3Zgftd+1w90/t7u5N+w/vbtif3TO7e31oO1sj66wDADVsrQ2WFYzcocxjiN9cokt5IiSwpXOwmFCBzJBD5phXMprOCrNuAHZMPzJIjCBRG4BBmDG5I/CRb2jlHCyZJEAx09aAAcamneBJjquSF8PBFnkgV63RWvedkcctQvoLZpZgxR2JwVFHKg+y4IhDjfo4UwxTKTc4is90E7kLIwcsyrP/5o39w//8hf3yDy9sf+AHBy4VljxWrCCAp2TBMhCS9FbpdGIshcyX8Z0p7ZH4fAAlSYMVdxjASfl7s5tzpLwJN1fIVyktdkASwIkmO+4sDAATLCyPXfwAIsYxnw9zHXfpLQFzHJ4ojtPBsacJCiBHQAypqctHJVtHGiO1VxlHG3NU7Gd0pQAvYyT5XfU9cyHbkb169doefvGQ1yN2Fe7AmK8EvQFU1XmcPwRgLhOmfsCNi3SFnsu+cUfdYJnRLphrpUw3ypXbKg6iPBbVUaXk3cFeqz4C8pIfI9VPAGEdlOigDIA/+ky5VSXfDQl1yJLVxjCP0iFLAFvcCC7P7XYrxRWnAzI8v+EpeNwlOK976hvUF2x91DmciAd9zSmw/riSrK+zz//xv7w/I62N9+k0hVJ6OVd+WLHfq1hhT/bRgnvLEhbO+mqda9IMWPD5i19etSeZ5S68SA2qWmF+aWftV86+fSrbpargc8ZZ1cie+dXKk4U5gLUIdn///e9e/BZ0fqdf+BX/HzX+F7uGjh8SAAAAAElFTkSuQmCC" id="179" name="Google Shape;179;g107a327e1d7_3_14"/>
          <p:cNvSpPr/>
          <p:nvPr/>
        </p:nvSpPr>
        <p:spPr>
          <a:xfrm>
            <a:off x="0" y="0"/>
            <a:ext cx="228600" cy="22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g107a327e1d7_3_14"/>
          <p:cNvSpPr/>
          <p:nvPr/>
        </p:nvSpPr>
        <p:spPr>
          <a:xfrm>
            <a:off x="0" y="4695825"/>
            <a:ext cx="9144000" cy="4572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07a327e1d7_3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39001" y="4803775"/>
            <a:ext cx="1827213" cy="22225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g107a327e1d7_3_14"/>
          <p:cNvSpPr txBox="1"/>
          <p:nvPr/>
        </p:nvSpPr>
        <p:spPr>
          <a:xfrm>
            <a:off x="0" y="4705351"/>
            <a:ext cx="9144000" cy="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g107a327e1d7_3_14"/>
          <p:cNvSpPr/>
          <p:nvPr/>
        </p:nvSpPr>
        <p:spPr>
          <a:xfrm>
            <a:off x="0" y="-62893"/>
            <a:ext cx="9144000" cy="1218600"/>
          </a:xfrm>
          <a:prstGeom prst="rect">
            <a:avLst/>
          </a:prstGeom>
          <a:solidFill>
            <a:srgbClr val="1A2C64"/>
          </a:solidFill>
          <a:ln>
            <a:noFill/>
          </a:ln>
          <a:effectLst>
            <a:outerShdw blurRad="40000" rotWithShape="0" dir="5400000" dist="23000">
              <a:srgbClr val="808080">
                <a:alpha val="34510"/>
              </a:srgbClr>
            </a:outerShdw>
          </a:effectLst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CAA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g107a327e1d7_3_14"/>
          <p:cNvSpPr txBox="1"/>
          <p:nvPr>
            <p:ph type="title"/>
          </p:nvPr>
        </p:nvSpPr>
        <p:spPr>
          <a:xfrm>
            <a:off x="282850" y="0"/>
            <a:ext cx="7886700" cy="121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20">
                <a:solidFill>
                  <a:schemeClr val="lt1"/>
                </a:solidFill>
              </a:rPr>
              <a:t>DynamoDB</a:t>
            </a:r>
            <a:endParaRPr sz="4420">
              <a:solidFill>
                <a:schemeClr val="lt1"/>
              </a:solidFill>
            </a:endParaRPr>
          </a:p>
        </p:txBody>
      </p:sp>
      <p:sp>
        <p:nvSpPr>
          <p:cNvPr id="185" name="Google Shape;185;g107a327e1d7_3_14"/>
          <p:cNvSpPr txBox="1"/>
          <p:nvPr/>
        </p:nvSpPr>
        <p:spPr>
          <a:xfrm>
            <a:off x="160025" y="1341700"/>
            <a:ext cx="7792800" cy="28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2000"/>
              </a:spcBef>
              <a:spcAft>
                <a:spcPts val="120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Conditional </a:t>
            </a: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Update (write_write conflict)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6" name="Google Shape;186;g107a327e1d7_3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63650" y="1636950"/>
            <a:ext cx="6005446" cy="305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